
<file path=[Content_Types].xml><?xml version="1.0" encoding="utf-8"?>
<Types xmlns="http://schemas.openxmlformats.org/package/2006/content-types">
  <Default Extension="png" ContentType="image/png"/>
  <Default Extension="jpeg" ContentType="image/jpe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ppt/tags/tag316.xml" ContentType="application/vnd.openxmlformats-officedocument.presentationml.tags+xml"/>
  <Override PartName="/ppt/tags/tag317.xml" ContentType="application/vnd.openxmlformats-officedocument.presentationml.tags+xml"/>
  <Override PartName="/ppt/tags/tag318.xml" ContentType="application/vnd.openxmlformats-officedocument.presentationml.tags+xml"/>
  <Override PartName="/ppt/tags/tag319.xml" ContentType="application/vnd.openxmlformats-officedocument.presentationml.tags+xml"/>
  <Override PartName="/ppt/tags/tag32.xml" ContentType="application/vnd.openxmlformats-officedocument.presentationml.tags+xml"/>
  <Override PartName="/ppt/tags/tag320.xml" ContentType="application/vnd.openxmlformats-officedocument.presentationml.tags+xml"/>
  <Override PartName="/ppt/tags/tag321.xml" ContentType="application/vnd.openxmlformats-officedocument.presentationml.tags+xml"/>
  <Override PartName="/ppt/tags/tag322.xml" ContentType="application/vnd.openxmlformats-officedocument.presentationml.tags+xml"/>
  <Override PartName="/ppt/tags/tag323.xml" ContentType="application/vnd.openxmlformats-officedocument.presentationml.tags+xml"/>
  <Override PartName="/ppt/tags/tag324.xml" ContentType="application/vnd.openxmlformats-officedocument.presentationml.tags+xml"/>
  <Override PartName="/ppt/tags/tag325.xml" ContentType="application/vnd.openxmlformats-officedocument.presentationml.tags+xml"/>
  <Override PartName="/ppt/tags/tag326.xml" ContentType="application/vnd.openxmlformats-officedocument.presentationml.tags+xml"/>
  <Override PartName="/ppt/tags/tag327.xml" ContentType="application/vnd.openxmlformats-officedocument.presentationml.tags+xml"/>
  <Override PartName="/ppt/tags/tag328.xml" ContentType="application/vnd.openxmlformats-officedocument.presentationml.tags+xml"/>
  <Override PartName="/ppt/tags/tag329.xml" ContentType="application/vnd.openxmlformats-officedocument.presentationml.tags+xml"/>
  <Override PartName="/ppt/tags/tag33.xml" ContentType="application/vnd.openxmlformats-officedocument.presentationml.tags+xml"/>
  <Override PartName="/ppt/tags/tag330.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3"/>
    <p:sldMasterId id="2147483681" r:id="rId4"/>
  </p:sldMasterIdLst>
  <p:notesMasterIdLst>
    <p:notesMasterId r:id="rId6"/>
  </p:notesMasterIdLst>
  <p:sldIdLst>
    <p:sldId id="257" r:id="rId5"/>
    <p:sldId id="299" r:id="rId7"/>
    <p:sldId id="300" r:id="rId8"/>
    <p:sldId id="317" r:id="rId9"/>
    <p:sldId id="318" r:id="rId10"/>
    <p:sldId id="328" r:id="rId11"/>
    <p:sldId id="311" r:id="rId12"/>
    <p:sldId id="322" r:id="rId13"/>
    <p:sldId id="310" r:id="rId14"/>
    <p:sldId id="334" r:id="rId15"/>
    <p:sldId id="333" r:id="rId16"/>
  </p:sldIdLst>
  <p:sldSz cx="12192000" cy="6858000"/>
  <p:notesSz cx="6858000" cy="9144000"/>
  <p:defaultTextStyle>
    <a:defPPr>
      <a:defRPr lang="zh-CN"/>
    </a:defPPr>
    <a:lvl1pPr marL="0" lvl="0"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宋体" panose="02010600030101010101" pitchFamily="2" charset="-122"/>
        <a:cs typeface="+mn-cs"/>
      </a:defRPr>
    </a:lvl1pPr>
    <a:lvl2pPr marL="457200" lvl="1"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宋体" panose="02010600030101010101" pitchFamily="2" charset="-122"/>
        <a:cs typeface="+mn-cs"/>
      </a:defRPr>
    </a:lvl2pPr>
    <a:lvl3pPr marL="914400" lvl="2"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宋体" panose="02010600030101010101" pitchFamily="2" charset="-122"/>
        <a:cs typeface="+mn-cs"/>
      </a:defRPr>
    </a:lvl3pPr>
    <a:lvl4pPr marL="1371600" lvl="3"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宋体" panose="02010600030101010101" pitchFamily="2" charset="-122"/>
        <a:cs typeface="+mn-cs"/>
      </a:defRPr>
    </a:lvl4pPr>
    <a:lvl5pPr marL="1828800" lvl="4"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宋体" panose="02010600030101010101" pitchFamily="2" charset="-122"/>
        <a:cs typeface="+mn-cs"/>
      </a:defRPr>
    </a:lvl5pPr>
    <a:lvl6pPr marL="2286000" lvl="5"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宋体" panose="02010600030101010101" pitchFamily="2" charset="-122"/>
        <a:cs typeface="+mn-cs"/>
      </a:defRPr>
    </a:lvl6pPr>
    <a:lvl7pPr marL="2743200" lvl="6"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宋体" panose="02010600030101010101" pitchFamily="2" charset="-122"/>
        <a:cs typeface="+mn-cs"/>
      </a:defRPr>
    </a:lvl7pPr>
    <a:lvl8pPr marL="3200400" lvl="7"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宋体" panose="02010600030101010101" pitchFamily="2" charset="-122"/>
        <a:cs typeface="+mn-cs"/>
      </a:defRPr>
    </a:lvl8pPr>
    <a:lvl9pPr marL="3657600" lvl="8"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宋体" panose="02010600030101010101" pitchFamily="2" charset="-122"/>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 " initials=" " lastIdx="1"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9C2D2"/>
    <a:srgbClr val="0ACADC"/>
    <a:srgbClr val="1ADDF4"/>
    <a:srgbClr val="EFEFEF"/>
    <a:srgbClr val="F3F3F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47"/>
    <p:restoredTop sz="96131"/>
  </p:normalViewPr>
  <p:slideViewPr>
    <p:cSldViewPr snapToGrid="0" showGuides="1">
      <p:cViewPr>
        <p:scale>
          <a:sx n="70" d="100"/>
          <a:sy n="70" d="100"/>
        </p:scale>
        <p:origin x="-888" y="-168"/>
      </p:cViewPr>
      <p:guideLst>
        <p:guide orient="horz" pos="2160"/>
        <p:guide pos="3840"/>
      </p:guideLst>
    </p:cSldViewPr>
  </p:slideViewPr>
  <p:notesTextViewPr>
    <p:cViewPr>
      <p:scale>
        <a:sx n="1" d="1"/>
        <a:sy n="1" d="1"/>
      </p:scale>
      <p:origin x="0" y="0"/>
    </p:cViewPr>
  </p:notesTextViewPr>
  <p:sorterViewPr>
    <p:cViewPr>
      <p:scale>
        <a:sx n="66" d="100"/>
        <a:sy n="66" d="100"/>
      </p:scale>
      <p:origin x="0" y="-1038"/>
    </p:cViewPr>
  </p:sorterViewPr>
  <p:gridSpacing cx="72005" cy="72005"/>
</p:viewPr>
</file>

<file path=ppt/_rels/presentation.xml.rels><?xml version="1.0" encoding="UTF-8" standalone="yes"?>
<Relationships xmlns="http://schemas.openxmlformats.org/package/2006/relationships"><Relationship Id="rId9" Type="http://schemas.openxmlformats.org/officeDocument/2006/relationships/slide" Target="slides/slide4.xml"/><Relationship Id="rId8" Type="http://schemas.openxmlformats.org/officeDocument/2006/relationships/slide" Target="slides/slide3.xml"/><Relationship Id="rId7" Type="http://schemas.openxmlformats.org/officeDocument/2006/relationships/slide" Target="slides/slide2.xml"/><Relationship Id="rId6" Type="http://schemas.openxmlformats.org/officeDocument/2006/relationships/notesMaster" Target="notesMasters/notesMaster1.xml"/><Relationship Id="rId5" Type="http://schemas.openxmlformats.org/officeDocument/2006/relationships/slide" Target="slides/slide1.xml"/><Relationship Id="rId4" Type="http://schemas.openxmlformats.org/officeDocument/2006/relationships/slideMaster" Target="slideMasters/slideMaster3.xml"/><Relationship Id="rId3" Type="http://schemas.openxmlformats.org/officeDocument/2006/relationships/slideMaster" Target="slideMasters/slideMaster2.xml"/><Relationship Id="rId20" Type="http://schemas.openxmlformats.org/officeDocument/2006/relationships/commentAuthors" Target="commentAuthors.xml"/><Relationship Id="rId2" Type="http://schemas.openxmlformats.org/officeDocument/2006/relationships/theme" Target="theme/theme1.xml"/><Relationship Id="rId19" Type="http://schemas.openxmlformats.org/officeDocument/2006/relationships/tableStyles" Target="tableStyles.xml"/><Relationship Id="rId18" Type="http://schemas.openxmlformats.org/officeDocument/2006/relationships/viewProps" Target="viewProps.xml"/><Relationship Id="rId17" Type="http://schemas.openxmlformats.org/officeDocument/2006/relationships/presProps" Target="presProps.xml"/><Relationship Id="rId16" Type="http://schemas.openxmlformats.org/officeDocument/2006/relationships/slide" Target="slides/slide11.xml"/><Relationship Id="rId15" Type="http://schemas.openxmlformats.org/officeDocument/2006/relationships/slide" Target="slides/slide10.xml"/><Relationship Id="rId14" Type="http://schemas.openxmlformats.org/officeDocument/2006/relationships/slide" Target="slides/slide9.xml"/><Relationship Id="rId13" Type="http://schemas.openxmlformats.org/officeDocument/2006/relationships/slide" Target="slides/slide8.xml"/><Relationship Id="rId12" Type="http://schemas.openxmlformats.org/officeDocument/2006/relationships/slide" Target="slides/slide7.xml"/><Relationship Id="rId11" Type="http://schemas.openxmlformats.org/officeDocument/2006/relationships/slide" Target="slides/slide6.xml"/><Relationship Id="rId10" Type="http://schemas.openxmlformats.org/officeDocument/2006/relationships/slide" Target="slides/slide5.xml"/><Relationship Id="rId1" Type="http://schemas.openxmlformats.org/officeDocument/2006/relationships/slideMaster" Target="slideMasters/slideMaster1.xml"/></Relationships>
</file>

<file path=ppt/media/>
</file>

<file path=ppt/media/image1.png>
</file>

<file path=ppt/media/image2.png>
</file>

<file path=ppt/media/image3.jpeg>
</file>

<file path=ppt/media/image4.jpe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9047"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eaLnBrk="1" fontAlgn="auto" hangingPunct="1">
              <a:defRPr sz="1200" noProof="1"/>
            </a:lvl1pPr>
          </a:lstStyle>
          <a:p>
            <a:pPr marL="0" marR="0" lvl="0" indent="0" algn="l" defTabSz="914400" rtl="0" eaLnBrk="1" fontAlgn="auto" latinLnBrk="0" hangingPunct="1">
              <a:lnSpc>
                <a:spcPct val="100000"/>
              </a:lnSpc>
              <a:spcBef>
                <a:spcPct val="0"/>
              </a:spcBef>
              <a:spcAft>
                <a:spcPct val="0"/>
              </a:spcAft>
              <a:buClrTx/>
              <a:buSzTx/>
              <a:buFontTx/>
              <a:buNone/>
            </a:pPr>
            <a:endParaRPr kumimoji="0" lang="zh-CN" altLang="en-US" sz="1200" b="0" i="0" u="none" strike="noStrike" kern="1200" cap="none" spc="0" normalizeH="0" baseline="0" noProof="1">
              <a:ln>
                <a:noFill/>
              </a:ln>
              <a:solidFill>
                <a:schemeClr val="tx1"/>
              </a:solidFill>
              <a:effectLst/>
              <a:uLnTx/>
              <a:uFillTx/>
              <a:latin typeface="Calibri" panose="020F0502020204030204" pitchFamily="34" charset="0"/>
              <a:ea typeface="宋体" panose="02010600030101010101" pitchFamily="2" charset="-122"/>
              <a:cs typeface="+mn-cs"/>
            </a:endParaRPr>
          </a:p>
        </p:txBody>
      </p:sp>
      <p:sp>
        <p:nvSpPr>
          <p:cNvPr id="1049048"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eaLnBrk="1" fontAlgn="auto" hangingPunct="1">
              <a:defRPr sz="1200" noProof="1" smtClean="0">
                <a:latin typeface="+mn-lt"/>
                <a:ea typeface="+mn-ea"/>
              </a:defRPr>
            </a:lvl1pPr>
          </a:lstStyle>
          <a:p>
            <a:pPr marL="0" marR="0" lvl="0" indent="0" algn="r" defTabSz="914400" rtl="0" eaLnBrk="1" fontAlgn="auto" latinLnBrk="0" hangingPunct="1">
              <a:lnSpc>
                <a:spcPct val="100000"/>
              </a:lnSpc>
              <a:spcBef>
                <a:spcPct val="0"/>
              </a:spcBef>
              <a:spcAft>
                <a:spcPct val="0"/>
              </a:spcAft>
              <a:buClrTx/>
              <a:buSzTx/>
              <a:buFontTx/>
              <a:buNone/>
            </a:pPr>
            <a:fld id="{2D75AB0E-279E-44A5-A063-BCD143ED81A6}" type="datetimeFigureOut">
              <a:rPr kumimoji="0" lang="zh-CN" altLang="en-US" sz="1200" b="0" i="0" u="none" strike="noStrike" kern="1200" cap="none" spc="0" normalizeH="0" baseline="0" noProof="1">
                <a:ln>
                  <a:noFill/>
                </a:ln>
                <a:solidFill>
                  <a:schemeClr val="tx1"/>
                </a:solidFill>
                <a:effectLst/>
                <a:uLnTx/>
                <a:uFillTx/>
                <a:latin typeface="+mn-lt"/>
                <a:ea typeface="+mn-ea"/>
                <a:cs typeface="+mn-cs"/>
              </a:rPr>
            </a:fld>
            <a:endParaRPr kumimoji="0" lang="zh-CN" altLang="en-US" sz="1200" b="0" i="0" u="none" strike="noStrike" kern="1200" cap="none" spc="0" normalizeH="0" baseline="0" noProof="1">
              <a:ln>
                <a:noFill/>
              </a:ln>
              <a:solidFill>
                <a:schemeClr val="tx1"/>
              </a:solidFill>
              <a:effectLst/>
              <a:uLnTx/>
              <a:uFillTx/>
              <a:latin typeface="+mn-lt"/>
              <a:ea typeface="+mn-ea"/>
              <a:cs typeface="+mn-cs"/>
            </a:endParaRPr>
          </a:p>
        </p:txBody>
      </p:sp>
      <p:sp>
        <p:nvSpPr>
          <p:cNvPr id="1049049" name="幻灯片图像占位符 3"/>
          <p:cNvSpPr>
            <a:spLocks noGrp="1" noRot="1" noChangeAspect="1"/>
          </p:cNvSpPr>
          <p:nvPr>
            <p:ph type="sldImg"/>
          </p:nvPr>
        </p:nvSpPr>
        <p:spPr>
          <a:xfrm>
            <a:off x="685800" y="1143000"/>
            <a:ext cx="5486400" cy="3086100"/>
          </a:xfrm>
          <a:prstGeom prst="rect">
            <a:avLst/>
          </a:prstGeom>
          <a:noFill/>
          <a:ln w="12700" cap="flat" cmpd="sng">
            <a:solidFill>
              <a:srgbClr val="000000"/>
            </a:solidFill>
            <a:prstDash val="solid"/>
            <a:round/>
            <a:headEnd type="none" w="med" len="med"/>
            <a:tailEnd type="none" w="med" len="med"/>
          </a:ln>
        </p:spPr>
      </p:sp>
      <p:sp>
        <p:nvSpPr>
          <p:cNvPr id="1049050" name="备注占位符 4"/>
          <p:cNvSpPr>
            <a:spLocks noGrp="1" noChangeArrowheads="1"/>
          </p:cNvSpPr>
          <p:nvPr>
            <p:ph type="body" sz="quarter" idx="4294967295"/>
          </p:nvPr>
        </p:nvSpPr>
        <p:spPr bwMode="auto">
          <a:xfrm>
            <a:off x="685800" y="4400550"/>
            <a:ext cx="5486400" cy="3600450"/>
          </a:xfrm>
          <a:prstGeom prst="rect">
            <a:avLst/>
          </a:prstGeom>
          <a:noFill/>
          <a:ln>
            <a:noFill/>
          </a:ln>
        </p:spPr>
        <p:txBody>
          <a:bodyPr vert="horz" wrap="square" lIns="91440" tIns="45720" rIns="91440" bIns="45720" numCol="1" anchor="t" anchorCtr="0" compatLnSpc="1"/>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en-US" sz="1200" b="0" i="0" u="none" strike="noStrike" kern="1200" cap="none" spc="0" normalizeH="0" baseline="0" noProof="0">
                <a:ln>
                  <a:noFill/>
                </a:ln>
                <a:solidFill>
                  <a:schemeClr val="tx1"/>
                </a:solidFill>
                <a:effectLst/>
                <a:uLnTx/>
                <a:uFillTx/>
                <a:latin typeface="+mn-lt"/>
                <a:ea typeface="+mn-ea"/>
                <a:cs typeface="+mn-cs"/>
              </a:rPr>
              <a:t>单击此处编辑母版文本样式</a:t>
            </a:r>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a:p>
            <a:pPr marL="457200" marR="0" lvl="1" indent="0" algn="l" defTabSz="914400" rtl="0" eaLnBrk="0" fontAlgn="base" latinLnBrk="0" hangingPunct="0">
              <a:lnSpc>
                <a:spcPct val="100000"/>
              </a:lnSpc>
              <a:spcBef>
                <a:spcPct val="0"/>
              </a:spcBef>
              <a:spcAft>
                <a:spcPct val="0"/>
              </a:spcAft>
              <a:buClrTx/>
              <a:buSzTx/>
              <a:buFontTx/>
              <a:buNone/>
            </a:pPr>
            <a:r>
              <a:rPr kumimoji="0" lang="zh-CN" altLang="en-US" sz="1200" b="0" i="0" u="none" strike="noStrike" kern="1200" cap="none" spc="0" normalizeH="0" baseline="0" noProof="0">
                <a:ln>
                  <a:noFill/>
                </a:ln>
                <a:solidFill>
                  <a:schemeClr val="tx1"/>
                </a:solidFill>
                <a:effectLst/>
                <a:uLnTx/>
                <a:uFillTx/>
                <a:latin typeface="+mn-lt"/>
                <a:ea typeface="+mn-ea"/>
                <a:cs typeface="+mn-cs"/>
              </a:rPr>
              <a:t>第二级</a:t>
            </a:r>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a:p>
            <a:pPr marL="914400" marR="0" lvl="2" indent="0" algn="l" defTabSz="914400" rtl="0" eaLnBrk="0" fontAlgn="base" latinLnBrk="0" hangingPunct="0">
              <a:lnSpc>
                <a:spcPct val="100000"/>
              </a:lnSpc>
              <a:spcBef>
                <a:spcPct val="0"/>
              </a:spcBef>
              <a:spcAft>
                <a:spcPct val="0"/>
              </a:spcAft>
              <a:buClrTx/>
              <a:buSzTx/>
              <a:buFontTx/>
              <a:buNone/>
            </a:pPr>
            <a:r>
              <a:rPr kumimoji="0" lang="zh-CN" altLang="en-US" sz="1200" b="0" i="0" u="none" strike="noStrike" kern="1200" cap="none" spc="0" normalizeH="0" baseline="0" noProof="0">
                <a:ln>
                  <a:noFill/>
                </a:ln>
                <a:solidFill>
                  <a:schemeClr val="tx1"/>
                </a:solidFill>
                <a:effectLst/>
                <a:uLnTx/>
                <a:uFillTx/>
                <a:latin typeface="+mn-lt"/>
                <a:ea typeface="+mn-ea"/>
                <a:cs typeface="+mn-cs"/>
              </a:rPr>
              <a:t>第三级</a:t>
            </a:r>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a:p>
            <a:pPr marL="1371600" marR="0" lvl="3" indent="0" algn="l" defTabSz="914400" rtl="0" eaLnBrk="0" fontAlgn="base" latinLnBrk="0" hangingPunct="0">
              <a:lnSpc>
                <a:spcPct val="100000"/>
              </a:lnSpc>
              <a:spcBef>
                <a:spcPct val="0"/>
              </a:spcBef>
              <a:spcAft>
                <a:spcPct val="0"/>
              </a:spcAft>
              <a:buClrTx/>
              <a:buSzTx/>
              <a:buFontTx/>
              <a:buNone/>
            </a:pPr>
            <a:r>
              <a:rPr kumimoji="0" lang="zh-CN" altLang="en-US" sz="1200" b="0" i="0" u="none" strike="noStrike" kern="1200" cap="none" spc="0" normalizeH="0" baseline="0" noProof="0">
                <a:ln>
                  <a:noFill/>
                </a:ln>
                <a:solidFill>
                  <a:schemeClr val="tx1"/>
                </a:solidFill>
                <a:effectLst/>
                <a:uLnTx/>
                <a:uFillTx/>
                <a:latin typeface="+mn-lt"/>
                <a:ea typeface="+mn-ea"/>
                <a:cs typeface="+mn-cs"/>
              </a:rPr>
              <a:t>第四级</a:t>
            </a:r>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a:p>
            <a:pPr marL="1828800" marR="0" lvl="4" indent="0" algn="l" defTabSz="914400" rtl="0" eaLnBrk="0" fontAlgn="base" latinLnBrk="0" hangingPunct="0">
              <a:lnSpc>
                <a:spcPct val="100000"/>
              </a:lnSpc>
              <a:spcBef>
                <a:spcPct val="0"/>
              </a:spcBef>
              <a:spcAft>
                <a:spcPct val="0"/>
              </a:spcAft>
              <a:buClrTx/>
              <a:buSzTx/>
              <a:buFontTx/>
              <a:buNone/>
            </a:pPr>
            <a:r>
              <a:rPr kumimoji="0" lang="zh-CN" altLang="en-US" sz="1200" b="0" i="0" u="none" strike="noStrike" kern="1200" cap="none" spc="0" normalizeH="0" baseline="0" noProof="0">
                <a:ln>
                  <a:noFill/>
                </a:ln>
                <a:solidFill>
                  <a:schemeClr val="tx1"/>
                </a:solidFill>
                <a:effectLst/>
                <a:uLnTx/>
                <a:uFillTx/>
                <a:latin typeface="+mn-lt"/>
                <a:ea typeface="+mn-ea"/>
                <a:cs typeface="+mn-cs"/>
              </a:rPr>
              <a:t>第五级</a:t>
            </a:r>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1049051" name="页脚占位符 5"/>
          <p:cNvSpPr>
            <a:spLocks noGrp="1"/>
          </p:cNvSpPr>
          <p:nvPr>
            <p:ph type="ftr" sz="quarter" idx="4"/>
          </p:nvPr>
        </p:nvSpPr>
        <p:spPr>
          <a:xfrm>
            <a:off x="0" y="8685213"/>
            <a:ext cx="2971800" cy="458788"/>
          </a:xfrm>
          <a:prstGeom prst="rect">
            <a:avLst/>
          </a:prstGeom>
        </p:spPr>
        <p:txBody>
          <a:bodyPr vert="horz" lIns="91440" tIns="45720" rIns="91440" bIns="45720" rtlCol="0" anchor="b"/>
          <a:lstStyle>
            <a:lvl1pPr algn="l" eaLnBrk="1" fontAlgn="auto" hangingPunct="1">
              <a:defRPr sz="1200" noProof="1"/>
            </a:lvl1pPr>
          </a:lstStyle>
          <a:p>
            <a:pPr marL="0" marR="0" lvl="0" indent="0" algn="l" defTabSz="914400" rtl="0" eaLnBrk="1" fontAlgn="auto" latinLnBrk="0" hangingPunct="1">
              <a:lnSpc>
                <a:spcPct val="100000"/>
              </a:lnSpc>
              <a:spcBef>
                <a:spcPct val="0"/>
              </a:spcBef>
              <a:spcAft>
                <a:spcPct val="0"/>
              </a:spcAft>
              <a:buClrTx/>
              <a:buSzTx/>
              <a:buFontTx/>
              <a:buNone/>
            </a:pPr>
            <a:endParaRPr kumimoji="0" lang="zh-CN" altLang="en-US" sz="1200" b="0" i="0" u="none" strike="noStrike" kern="1200" cap="none" spc="0" normalizeH="0" baseline="0" noProof="1">
              <a:ln>
                <a:noFill/>
              </a:ln>
              <a:solidFill>
                <a:schemeClr val="tx1"/>
              </a:solidFill>
              <a:effectLst/>
              <a:uLnTx/>
              <a:uFillTx/>
              <a:latin typeface="Calibri" panose="020F0502020204030204" pitchFamily="34" charset="0"/>
              <a:ea typeface="宋体" panose="02010600030101010101" pitchFamily="2" charset="-122"/>
              <a:cs typeface="+mn-cs"/>
            </a:endParaRPr>
          </a:p>
        </p:txBody>
      </p:sp>
      <p:sp>
        <p:nvSpPr>
          <p:cNvPr id="1049052" name="灯片编号占位符 6"/>
          <p:cNvSpPr>
            <a:spLocks noGrp="1"/>
          </p:cNvSpPr>
          <p:nvPr>
            <p:ph type="sldNum" sz="quarter" idx="5"/>
          </p:nvPr>
        </p:nvSpPr>
        <p:spPr>
          <a:xfrm>
            <a:off x="3884613" y="8685213"/>
            <a:ext cx="2971800" cy="458788"/>
          </a:xfrm>
          <a:prstGeom prst="rect">
            <a:avLst/>
          </a:prstGeom>
        </p:spPr>
        <p:txBody>
          <a:bodyPr vert="horz" lIns="91440" tIns="45720" rIns="91440" bIns="45720" rtlCol="0" anchor="b"/>
          <a:lstStyle>
            <a:lvl1pPr algn="r" eaLnBrk="1" fontAlgn="auto" hangingPunct="1">
              <a:defRPr sz="1200" noProof="1" smtClean="0">
                <a:latin typeface="+mn-lt"/>
                <a:ea typeface="+mn-ea"/>
              </a:defRPr>
            </a:lvl1pPr>
          </a:lstStyle>
          <a:p>
            <a:pPr marL="0" marR="0" lvl="0" indent="0" algn="r" defTabSz="914400" rtl="0" eaLnBrk="1" fontAlgn="auto" latinLnBrk="0" hangingPunct="1">
              <a:lnSpc>
                <a:spcPct val="100000"/>
              </a:lnSpc>
              <a:spcBef>
                <a:spcPct val="0"/>
              </a:spcBef>
              <a:spcAft>
                <a:spcPct val="0"/>
              </a:spcAft>
              <a:buClrTx/>
              <a:buSzTx/>
              <a:buFontTx/>
              <a:buNone/>
            </a:pPr>
            <a:fld id="{D24DF52F-1F02-44F2-BC14-1D4CD3CC0318}" type="slidenum">
              <a:rPr kumimoji="0" lang="zh-CN" altLang="en-US" sz="1200" b="0" i="0" u="none" strike="noStrike" kern="1200" cap="none" spc="0" normalizeH="0" baseline="0" noProof="1">
                <a:ln>
                  <a:noFill/>
                </a:ln>
                <a:solidFill>
                  <a:schemeClr val="tx1"/>
                </a:solidFill>
                <a:effectLst/>
                <a:uLnTx/>
                <a:uFillTx/>
                <a:latin typeface="+mn-lt"/>
                <a:ea typeface="+mn-ea"/>
                <a:cs typeface="+mn-cs"/>
              </a:rPr>
            </a:fld>
            <a:endParaRPr kumimoji="0" lang="zh-CN" altLang="en-US" sz="1200" b="0" i="0" u="none" strike="noStrike" kern="1200" cap="none" spc="0" normalizeH="0" baseline="0" noProof="1">
              <a:ln>
                <a:noFill/>
              </a:ln>
              <a:solidFill>
                <a:schemeClr val="tx1"/>
              </a:solidFill>
              <a:effectLst/>
              <a:uLnTx/>
              <a:uFillTx/>
              <a:latin typeface="+mn-lt"/>
              <a:ea typeface="+mn-ea"/>
              <a:cs typeface="+mn-cs"/>
            </a:endParaRPr>
          </a:p>
        </p:txBody>
      </p:sp>
    </p:spTree>
  </p:cSld>
  <p:clrMap bg1="lt1" tx1="dk1" bg2="lt2" tx2="dk2" accent1="accent1" accent2="accent2" accent3="accent3" accent4="accent4" accent5="accent5" accent6="accent6" hlink="hlink" folHlink="folHlink"/>
  <p:hf sldNum="0" hdr="0" ftr="0" dt="0"/>
  <p:notesStyle>
    <a:lvl1pPr algn="l" rtl="0" eaLnBrk="0" fontAlgn="base" hangingPunct="0">
      <a:spcBef>
        <a:spcPct val="0"/>
      </a:spcBef>
      <a:spcAft>
        <a:spcPct val="0"/>
      </a:spcAft>
      <a:defRPr sz="1200" kern="1200">
        <a:solidFill>
          <a:schemeClr val="tx1"/>
        </a:solidFill>
        <a:latin typeface="+mn-lt"/>
        <a:ea typeface="+mn-ea"/>
        <a:cs typeface="+mn-cs"/>
      </a:defRPr>
    </a:lvl1pPr>
    <a:lvl2pPr marL="457200" algn="l" rtl="0" eaLnBrk="0" fontAlgn="base" hangingPunct="0">
      <a:spcBef>
        <a:spcPct val="0"/>
      </a:spcBef>
      <a:spcAft>
        <a:spcPct val="0"/>
      </a:spcAft>
      <a:defRPr sz="1200" kern="1200">
        <a:solidFill>
          <a:schemeClr val="tx1"/>
        </a:solidFill>
        <a:latin typeface="+mn-lt"/>
        <a:ea typeface="+mn-ea"/>
        <a:cs typeface="+mn-cs"/>
      </a:defRPr>
    </a:lvl2pPr>
    <a:lvl3pPr marL="914400" algn="l" rtl="0" eaLnBrk="0" fontAlgn="base" hangingPunct="0">
      <a:spcBef>
        <a:spcPct val="0"/>
      </a:spcBef>
      <a:spcAft>
        <a:spcPct val="0"/>
      </a:spcAft>
      <a:defRPr sz="1200" kern="1200">
        <a:solidFill>
          <a:schemeClr val="tx1"/>
        </a:solidFill>
        <a:latin typeface="+mn-lt"/>
        <a:ea typeface="+mn-ea"/>
        <a:cs typeface="+mn-cs"/>
      </a:defRPr>
    </a:lvl3pPr>
    <a:lvl4pPr marL="1371600" algn="l" rtl="0" eaLnBrk="0" fontAlgn="base" hangingPunct="0">
      <a:spcBef>
        <a:spcPct val="0"/>
      </a:spcBef>
      <a:spcAft>
        <a:spcPct val="0"/>
      </a:spcAft>
      <a:defRPr sz="1200" kern="1200">
        <a:solidFill>
          <a:schemeClr val="tx1"/>
        </a:solidFill>
        <a:latin typeface="+mn-lt"/>
        <a:ea typeface="+mn-ea"/>
        <a:cs typeface="+mn-cs"/>
      </a:defRPr>
    </a:lvl4pPr>
    <a:lvl5pPr marL="1828800" algn="l" rtl="0" eaLnBrk="0" fontAlgn="base" hangingPunct="0">
      <a:spcBef>
        <a:spcPct val="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3" name="幻灯片图像占位符 1"/>
          <p:cNvSpPr>
            <a:spLocks noGrp="1" noRot="1" noChangeAspect="1" noTextEdit="1"/>
          </p:cNvSpPr>
          <p:nvPr>
            <p:ph type="sldImg"/>
          </p:nvPr>
        </p:nvSpPr>
        <p:spPr>
          <a:ln>
            <a:miter lim="800000"/>
          </a:ln>
        </p:spPr>
      </p:sp>
      <p:sp>
        <p:nvSpPr>
          <p:cNvPr id="1048594" name="文本占位符 2"/>
          <p:cNvSpPr>
            <a:spLocks noGrp="1"/>
          </p:cNvSpPr>
          <p:nvPr>
            <p:ph type="body"/>
          </p:nvPr>
        </p:nvSpPr>
        <p:spPr/>
        <p:txBody>
          <a:bodyPr wrap="square" lIns="91440" tIns="45720" rIns="91440" bIns="45720" anchor="t"/>
          <a:lstStyle/>
          <a:p>
            <a:pPr lvl="0" eaLnBrk="1" hangingPunct="1"/>
            <a:endParaRPr lang="en-US" altLang="zh-CN"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lvl="0"/>
            <a:endParaRPr lang="en-US" altLang="zh-CN" dirty="0"/>
          </a:p>
        </p:txBody>
      </p:sp>
      <p:sp>
        <p:nvSpPr>
          <p:cNvPr id="4" name="灯片编号占位符 3"/>
          <p:cNvSpPr>
            <a:spLocks noGrp="1"/>
          </p:cNvSpPr>
          <p:nvPr>
            <p:ph type="sldNum" sz="quarter" idx="5"/>
          </p:nvPr>
        </p:nvSpPr>
        <p:spPr/>
        <p:txBody>
          <a:bodyPr/>
          <a:lstStyle/>
          <a:p>
            <a:fld id="{3D2F650B-2009-F746-828B-29A4399531AB}" type="slidenum">
              <a:rPr kumimoji="1" lang="zh-CN" altLang="en-US" smtClean="0"/>
            </a:fld>
            <a:endParaRPr kumimoji="1"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4B31000-9408-426B-B873-D4C066E48AF8}"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4B31000-9408-426B-B873-D4C066E48AF8}"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9" Type="http://schemas.openxmlformats.org/officeDocument/2006/relationships/tags" Target="../tags/tag7.xml"/><Relationship Id="rId8" Type="http://schemas.openxmlformats.org/officeDocument/2006/relationships/tags" Target="../tags/tag6.xml"/><Relationship Id="rId7" Type="http://schemas.openxmlformats.org/officeDocument/2006/relationships/tags" Target="../tags/tag5.xml"/><Relationship Id="rId6" Type="http://schemas.openxmlformats.org/officeDocument/2006/relationships/tags" Target="../tags/tag4.xml"/><Relationship Id="rId5" Type="http://schemas.openxmlformats.org/officeDocument/2006/relationships/tags" Target="../tags/tag3.xml"/><Relationship Id="rId4" Type="http://schemas.openxmlformats.org/officeDocument/2006/relationships/image" Target="../media/image1.png"/><Relationship Id="rId3" Type="http://schemas.openxmlformats.org/officeDocument/2006/relationships/tags" Target="../tags/tag2.xml"/><Relationship Id="rId2" Type="http://schemas.openxmlformats.org/officeDocument/2006/relationships/tags" Target="../tags/tag1.xml"/><Relationship Id="rId12" Type="http://schemas.openxmlformats.org/officeDocument/2006/relationships/tags" Target="../tags/tag10.xml"/><Relationship Id="rId11" Type="http://schemas.openxmlformats.org/officeDocument/2006/relationships/tags" Target="../tags/tag9.xml"/><Relationship Id="rId10" Type="http://schemas.openxmlformats.org/officeDocument/2006/relationships/tags" Target="../tags/tag8.xml"/><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9" Type="http://schemas.openxmlformats.org/officeDocument/2006/relationships/tags" Target="../tags/tag18.xml"/><Relationship Id="rId8" Type="http://schemas.openxmlformats.org/officeDocument/2006/relationships/tags" Target="../tags/tag17.xml"/><Relationship Id="rId7" Type="http://schemas.openxmlformats.org/officeDocument/2006/relationships/tags" Target="../tags/tag16.xml"/><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0" Type="http://schemas.openxmlformats.org/officeDocument/2006/relationships/tags" Target="../tags/tag19.xml"/><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5" Type="http://schemas.openxmlformats.org/officeDocument/2006/relationships/tags" Target="../tags/tag23.xml"/><Relationship Id="rId4" Type="http://schemas.openxmlformats.org/officeDocument/2006/relationships/tags" Target="../tags/tag22.xml"/><Relationship Id="rId3" Type="http://schemas.openxmlformats.org/officeDocument/2006/relationships/tags" Target="../tags/tag21.xml"/><Relationship Id="rId2" Type="http://schemas.openxmlformats.org/officeDocument/2006/relationships/tags" Target="../tags/tag20.xml"/><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9" Type="http://schemas.openxmlformats.org/officeDocument/2006/relationships/tags" Target="../tags/tag31.xml"/><Relationship Id="rId8" Type="http://schemas.openxmlformats.org/officeDocument/2006/relationships/tags" Target="../tags/tag30.xml"/><Relationship Id="rId7" Type="http://schemas.openxmlformats.org/officeDocument/2006/relationships/tags" Target="../tags/tag29.xml"/><Relationship Id="rId6" Type="http://schemas.openxmlformats.org/officeDocument/2006/relationships/tags" Target="../tags/tag28.xml"/><Relationship Id="rId5" Type="http://schemas.openxmlformats.org/officeDocument/2006/relationships/tags" Target="../tags/tag27.xml"/><Relationship Id="rId4" Type="http://schemas.openxmlformats.org/officeDocument/2006/relationships/tags" Target="../tags/tag26.xml"/><Relationship Id="rId3" Type="http://schemas.openxmlformats.org/officeDocument/2006/relationships/tags" Target="../tags/tag25.xml"/><Relationship Id="rId2" Type="http://schemas.openxmlformats.org/officeDocument/2006/relationships/tags" Target="../tags/tag24.xml"/><Relationship Id="rId11" Type="http://schemas.openxmlformats.org/officeDocument/2006/relationships/tags" Target="../tags/tag33.xml"/><Relationship Id="rId10" Type="http://schemas.openxmlformats.org/officeDocument/2006/relationships/tags" Target="../tags/tag32.xml"/><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9" Type="http://schemas.openxmlformats.org/officeDocument/2006/relationships/tags" Target="../tags/tag41.xml"/><Relationship Id="rId8" Type="http://schemas.openxmlformats.org/officeDocument/2006/relationships/tags" Target="../tags/tag40.xml"/><Relationship Id="rId7" Type="http://schemas.openxmlformats.org/officeDocument/2006/relationships/tags" Target="../tags/tag39.xml"/><Relationship Id="rId6" Type="http://schemas.openxmlformats.org/officeDocument/2006/relationships/tags" Target="../tags/tag38.xml"/><Relationship Id="rId5" Type="http://schemas.openxmlformats.org/officeDocument/2006/relationships/tags" Target="../tags/tag37.xml"/><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3" Type="http://schemas.openxmlformats.org/officeDocument/2006/relationships/tags" Target="../tags/tag45.xml"/><Relationship Id="rId12" Type="http://schemas.openxmlformats.org/officeDocument/2006/relationships/tags" Target="../tags/tag44.xml"/><Relationship Id="rId11" Type="http://schemas.openxmlformats.org/officeDocument/2006/relationships/tags" Target="../tags/tag43.xml"/><Relationship Id="rId10" Type="http://schemas.openxmlformats.org/officeDocument/2006/relationships/tags" Target="../tags/tag42.xml"/><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9" Type="http://schemas.openxmlformats.org/officeDocument/2006/relationships/tags" Target="../tags/tag52.xml"/><Relationship Id="rId8" Type="http://schemas.openxmlformats.org/officeDocument/2006/relationships/tags" Target="../tags/tag51.xml"/><Relationship Id="rId7" Type="http://schemas.openxmlformats.org/officeDocument/2006/relationships/tags" Target="../tags/tag50.xml"/><Relationship Id="rId6" Type="http://schemas.openxmlformats.org/officeDocument/2006/relationships/tags" Target="../tags/tag49.xml"/><Relationship Id="rId5" Type="http://schemas.openxmlformats.org/officeDocument/2006/relationships/tags" Target="../tags/tag48.xml"/><Relationship Id="rId4" Type="http://schemas.openxmlformats.org/officeDocument/2006/relationships/image" Target="../media/image2.png"/><Relationship Id="rId3" Type="http://schemas.openxmlformats.org/officeDocument/2006/relationships/tags" Target="../tags/tag47.xml"/><Relationship Id="rId2" Type="http://schemas.openxmlformats.org/officeDocument/2006/relationships/tags" Target="../tags/tag46.xml"/><Relationship Id="rId10" Type="http://schemas.openxmlformats.org/officeDocument/2006/relationships/tags" Target="../tags/tag53.xml"/><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4" Type="http://schemas.openxmlformats.org/officeDocument/2006/relationships/tags" Target="../tags/tag56.xml"/><Relationship Id="rId3" Type="http://schemas.openxmlformats.org/officeDocument/2006/relationships/tags" Target="../tags/tag55.xml"/><Relationship Id="rId2" Type="http://schemas.openxmlformats.org/officeDocument/2006/relationships/tags" Target="../tags/tag54.xml"/><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9" Type="http://schemas.openxmlformats.org/officeDocument/2006/relationships/tags" Target="../tags/tag64.xml"/><Relationship Id="rId8" Type="http://schemas.openxmlformats.org/officeDocument/2006/relationships/tags" Target="../tags/tag63.xml"/><Relationship Id="rId7" Type="http://schemas.openxmlformats.org/officeDocument/2006/relationships/tags" Target="../tags/tag62.xml"/><Relationship Id="rId6" Type="http://schemas.openxmlformats.org/officeDocument/2006/relationships/tags" Target="../tags/tag61.xml"/><Relationship Id="rId5" Type="http://schemas.openxmlformats.org/officeDocument/2006/relationships/tags" Target="../tags/tag60.xml"/><Relationship Id="rId4" Type="http://schemas.openxmlformats.org/officeDocument/2006/relationships/tags" Target="../tags/tag59.xml"/><Relationship Id="rId3" Type="http://schemas.openxmlformats.org/officeDocument/2006/relationships/tags" Target="../tags/tag58.xml"/><Relationship Id="rId2" Type="http://schemas.openxmlformats.org/officeDocument/2006/relationships/tags" Target="../tags/tag57.xml"/><Relationship Id="rId11" Type="http://schemas.openxmlformats.org/officeDocument/2006/relationships/tags" Target="../tags/tag66.xml"/><Relationship Id="rId10" Type="http://schemas.openxmlformats.org/officeDocument/2006/relationships/tags" Target="../tags/tag65.xml"/><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9" Type="http://schemas.openxmlformats.org/officeDocument/2006/relationships/tags" Target="../tags/tag74.xml"/><Relationship Id="rId8" Type="http://schemas.openxmlformats.org/officeDocument/2006/relationships/tags" Target="../tags/tag73.xml"/><Relationship Id="rId7" Type="http://schemas.openxmlformats.org/officeDocument/2006/relationships/tags" Target="../tags/tag72.xml"/><Relationship Id="rId6" Type="http://schemas.openxmlformats.org/officeDocument/2006/relationships/tags" Target="../tags/tag71.xml"/><Relationship Id="rId5" Type="http://schemas.openxmlformats.org/officeDocument/2006/relationships/tags" Target="../tags/tag70.xml"/><Relationship Id="rId4" Type="http://schemas.openxmlformats.org/officeDocument/2006/relationships/tags" Target="../tags/tag69.xml"/><Relationship Id="rId3" Type="http://schemas.openxmlformats.org/officeDocument/2006/relationships/tags" Target="../tags/tag68.xml"/><Relationship Id="rId2" Type="http://schemas.openxmlformats.org/officeDocument/2006/relationships/tags" Target="../tags/tag67.xml"/><Relationship Id="rId10" Type="http://schemas.openxmlformats.org/officeDocument/2006/relationships/tags" Target="../tags/tag75.xml"/><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9" Type="http://schemas.openxmlformats.org/officeDocument/2006/relationships/tags" Target="../tags/tag83.xml"/><Relationship Id="rId8" Type="http://schemas.openxmlformats.org/officeDocument/2006/relationships/tags" Target="../tags/tag82.xml"/><Relationship Id="rId7" Type="http://schemas.openxmlformats.org/officeDocument/2006/relationships/tags" Target="../tags/tag81.xml"/><Relationship Id="rId6" Type="http://schemas.openxmlformats.org/officeDocument/2006/relationships/tags" Target="../tags/tag80.xml"/><Relationship Id="rId5" Type="http://schemas.openxmlformats.org/officeDocument/2006/relationships/tags" Target="../tags/tag79.xml"/><Relationship Id="rId4" Type="http://schemas.openxmlformats.org/officeDocument/2006/relationships/tags" Target="../tags/tag78.xml"/><Relationship Id="rId3" Type="http://schemas.openxmlformats.org/officeDocument/2006/relationships/tags" Target="../tags/tag77.xml"/><Relationship Id="rId2" Type="http://schemas.openxmlformats.org/officeDocument/2006/relationships/tags" Target="../tags/tag76.xml"/><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9" Type="http://schemas.openxmlformats.org/officeDocument/2006/relationships/tags" Target="../tags/tag90.xml"/><Relationship Id="rId8" Type="http://schemas.openxmlformats.org/officeDocument/2006/relationships/tags" Target="../tags/tag89.xml"/><Relationship Id="rId7" Type="http://schemas.openxmlformats.org/officeDocument/2006/relationships/tags" Target="../tags/tag88.xml"/><Relationship Id="rId6" Type="http://schemas.openxmlformats.org/officeDocument/2006/relationships/tags" Target="../tags/tag87.xml"/><Relationship Id="rId5" Type="http://schemas.openxmlformats.org/officeDocument/2006/relationships/image" Target="../media/image1.png"/><Relationship Id="rId4" Type="http://schemas.openxmlformats.org/officeDocument/2006/relationships/tags" Target="../tags/tag86.xml"/><Relationship Id="rId3" Type="http://schemas.openxmlformats.org/officeDocument/2006/relationships/tags" Target="../tags/tag85.xml"/><Relationship Id="rId2" Type="http://schemas.openxmlformats.org/officeDocument/2006/relationships/tags" Target="../tags/tag84.xml"/><Relationship Id="rId11" Type="http://schemas.openxmlformats.org/officeDocument/2006/relationships/tags" Target="../tags/tag92.xml"/><Relationship Id="rId10" Type="http://schemas.openxmlformats.org/officeDocument/2006/relationships/tags" Target="../tags/tag91.xml"/><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9" Type="http://schemas.openxmlformats.org/officeDocument/2006/relationships/tags" Target="../tags/tag100.xml"/><Relationship Id="rId8" Type="http://schemas.openxmlformats.org/officeDocument/2006/relationships/tags" Target="../tags/tag99.xml"/><Relationship Id="rId7" Type="http://schemas.openxmlformats.org/officeDocument/2006/relationships/tags" Target="../tags/tag98.xml"/><Relationship Id="rId6" Type="http://schemas.openxmlformats.org/officeDocument/2006/relationships/tags" Target="../tags/tag97.xml"/><Relationship Id="rId5" Type="http://schemas.openxmlformats.org/officeDocument/2006/relationships/tags" Target="../tags/tag96.xml"/><Relationship Id="rId4" Type="http://schemas.openxmlformats.org/officeDocument/2006/relationships/tags" Target="../tags/tag95.xml"/><Relationship Id="rId3" Type="http://schemas.openxmlformats.org/officeDocument/2006/relationships/tags" Target="../tags/tag94.xml"/><Relationship Id="rId2" Type="http://schemas.openxmlformats.org/officeDocument/2006/relationships/tags" Target="../tags/tag93.xml"/><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9" Type="http://schemas.openxmlformats.org/officeDocument/2006/relationships/tags" Target="../tags/tag108.xml"/><Relationship Id="rId8" Type="http://schemas.openxmlformats.org/officeDocument/2006/relationships/tags" Target="../tags/tag107.xml"/><Relationship Id="rId7" Type="http://schemas.openxmlformats.org/officeDocument/2006/relationships/tags" Target="../tags/tag106.xml"/><Relationship Id="rId6" Type="http://schemas.openxmlformats.org/officeDocument/2006/relationships/tags" Target="../tags/tag105.xml"/><Relationship Id="rId5" Type="http://schemas.openxmlformats.org/officeDocument/2006/relationships/tags" Target="../tags/tag104.xml"/><Relationship Id="rId4" Type="http://schemas.openxmlformats.org/officeDocument/2006/relationships/tags" Target="../tags/tag103.xml"/><Relationship Id="rId3" Type="http://schemas.openxmlformats.org/officeDocument/2006/relationships/tags" Target="../tags/tag102.xml"/><Relationship Id="rId2" Type="http://schemas.openxmlformats.org/officeDocument/2006/relationships/tags" Target="../tags/tag101.xml"/><Relationship Id="rId11" Type="http://schemas.openxmlformats.org/officeDocument/2006/relationships/tags" Target="../tags/tag110.xml"/><Relationship Id="rId10" Type="http://schemas.openxmlformats.org/officeDocument/2006/relationships/tags" Target="../tags/tag109.xml"/><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9" Type="http://schemas.openxmlformats.org/officeDocument/2006/relationships/tags" Target="../tags/tag118.xml"/><Relationship Id="rId8" Type="http://schemas.openxmlformats.org/officeDocument/2006/relationships/tags" Target="../tags/tag117.xml"/><Relationship Id="rId7" Type="http://schemas.openxmlformats.org/officeDocument/2006/relationships/tags" Target="../tags/tag116.xml"/><Relationship Id="rId6" Type="http://schemas.openxmlformats.org/officeDocument/2006/relationships/tags" Target="../tags/tag115.xml"/><Relationship Id="rId5" Type="http://schemas.openxmlformats.org/officeDocument/2006/relationships/tags" Target="../tags/tag114.xml"/><Relationship Id="rId4" Type="http://schemas.openxmlformats.org/officeDocument/2006/relationships/tags" Target="../tags/tag113.xml"/><Relationship Id="rId3" Type="http://schemas.openxmlformats.org/officeDocument/2006/relationships/tags" Target="../tags/tag112.xml"/><Relationship Id="rId2" Type="http://schemas.openxmlformats.org/officeDocument/2006/relationships/tags" Target="../tags/tag111.xml"/><Relationship Id="rId11" Type="http://schemas.openxmlformats.org/officeDocument/2006/relationships/tags" Target="../tags/tag120.xml"/><Relationship Id="rId10" Type="http://schemas.openxmlformats.org/officeDocument/2006/relationships/tags" Target="../tags/tag119.xml"/><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9" Type="http://schemas.openxmlformats.org/officeDocument/2006/relationships/tags" Target="../tags/tag128.xml"/><Relationship Id="rId8" Type="http://schemas.openxmlformats.org/officeDocument/2006/relationships/tags" Target="../tags/tag127.xml"/><Relationship Id="rId7" Type="http://schemas.openxmlformats.org/officeDocument/2006/relationships/tags" Target="../tags/tag126.xml"/><Relationship Id="rId6" Type="http://schemas.openxmlformats.org/officeDocument/2006/relationships/tags" Target="../tags/tag125.xml"/><Relationship Id="rId5" Type="http://schemas.openxmlformats.org/officeDocument/2006/relationships/tags" Target="../tags/tag124.xml"/><Relationship Id="rId4" Type="http://schemas.openxmlformats.org/officeDocument/2006/relationships/tags" Target="../tags/tag123.xml"/><Relationship Id="rId3" Type="http://schemas.openxmlformats.org/officeDocument/2006/relationships/tags" Target="../tags/tag122.xml"/><Relationship Id="rId2" Type="http://schemas.openxmlformats.org/officeDocument/2006/relationships/tags" Target="../tags/tag121.xml"/><Relationship Id="rId11" Type="http://schemas.openxmlformats.org/officeDocument/2006/relationships/tags" Target="../tags/tag130.xml"/><Relationship Id="rId10" Type="http://schemas.openxmlformats.org/officeDocument/2006/relationships/tags" Target="../tags/tag129.xml"/><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9" Type="http://schemas.openxmlformats.org/officeDocument/2006/relationships/tags" Target="../tags/tag138.xml"/><Relationship Id="rId8" Type="http://schemas.openxmlformats.org/officeDocument/2006/relationships/tags" Target="../tags/tag137.xml"/><Relationship Id="rId7" Type="http://schemas.openxmlformats.org/officeDocument/2006/relationships/tags" Target="../tags/tag136.xml"/><Relationship Id="rId6" Type="http://schemas.openxmlformats.org/officeDocument/2006/relationships/tags" Target="../tags/tag135.xml"/><Relationship Id="rId5" Type="http://schemas.openxmlformats.org/officeDocument/2006/relationships/tags" Target="../tags/tag134.xml"/><Relationship Id="rId4" Type="http://schemas.openxmlformats.org/officeDocument/2006/relationships/tags" Target="../tags/tag133.xml"/><Relationship Id="rId3" Type="http://schemas.openxmlformats.org/officeDocument/2006/relationships/tags" Target="../tags/tag132.xml"/><Relationship Id="rId2" Type="http://schemas.openxmlformats.org/officeDocument/2006/relationships/tags" Target="../tags/tag131.xml"/><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9" Type="http://schemas.openxmlformats.org/officeDocument/2006/relationships/tags" Target="../tags/tag146.xml"/><Relationship Id="rId8" Type="http://schemas.openxmlformats.org/officeDocument/2006/relationships/tags" Target="../tags/tag145.xml"/><Relationship Id="rId7" Type="http://schemas.openxmlformats.org/officeDocument/2006/relationships/tags" Target="../tags/tag144.xml"/><Relationship Id="rId6" Type="http://schemas.openxmlformats.org/officeDocument/2006/relationships/tags" Target="../tags/tag143.xml"/><Relationship Id="rId5" Type="http://schemas.openxmlformats.org/officeDocument/2006/relationships/tags" Target="../tags/tag142.xml"/><Relationship Id="rId4" Type="http://schemas.openxmlformats.org/officeDocument/2006/relationships/tags" Target="../tags/tag141.xml"/><Relationship Id="rId3" Type="http://schemas.openxmlformats.org/officeDocument/2006/relationships/tags" Target="../tags/tag140.xml"/><Relationship Id="rId2" Type="http://schemas.openxmlformats.org/officeDocument/2006/relationships/tags" Target="../tags/tag139.xml"/><Relationship Id="rId14" Type="http://schemas.openxmlformats.org/officeDocument/2006/relationships/tags" Target="../tags/tag151.xml"/><Relationship Id="rId13" Type="http://schemas.openxmlformats.org/officeDocument/2006/relationships/tags" Target="../tags/tag150.xml"/><Relationship Id="rId12" Type="http://schemas.openxmlformats.org/officeDocument/2006/relationships/tags" Target="../tags/tag149.xml"/><Relationship Id="rId11" Type="http://schemas.openxmlformats.org/officeDocument/2006/relationships/tags" Target="../tags/tag148.xml"/><Relationship Id="rId10" Type="http://schemas.openxmlformats.org/officeDocument/2006/relationships/tags" Target="../tags/tag147.xml"/><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9" Type="http://schemas.openxmlformats.org/officeDocument/2006/relationships/tags" Target="../tags/tag159.xml"/><Relationship Id="rId8" Type="http://schemas.openxmlformats.org/officeDocument/2006/relationships/tags" Target="../tags/tag158.xml"/><Relationship Id="rId7" Type="http://schemas.openxmlformats.org/officeDocument/2006/relationships/tags" Target="../tags/tag157.xml"/><Relationship Id="rId6" Type="http://schemas.openxmlformats.org/officeDocument/2006/relationships/tags" Target="../tags/tag156.xml"/><Relationship Id="rId5" Type="http://schemas.openxmlformats.org/officeDocument/2006/relationships/tags" Target="../tags/tag155.xml"/><Relationship Id="rId4" Type="http://schemas.openxmlformats.org/officeDocument/2006/relationships/tags" Target="../tags/tag154.xml"/><Relationship Id="rId3" Type="http://schemas.openxmlformats.org/officeDocument/2006/relationships/tags" Target="../tags/tag153.xml"/><Relationship Id="rId2" Type="http://schemas.openxmlformats.org/officeDocument/2006/relationships/tags" Target="../tags/tag152.xml"/><Relationship Id="rId11" Type="http://schemas.openxmlformats.org/officeDocument/2006/relationships/tags" Target="../tags/tag161.xml"/><Relationship Id="rId10" Type="http://schemas.openxmlformats.org/officeDocument/2006/relationships/tags" Target="../tags/tag160.xml"/><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9" Type="http://schemas.openxmlformats.org/officeDocument/2006/relationships/tags" Target="../tags/tag175.xml"/><Relationship Id="rId8" Type="http://schemas.openxmlformats.org/officeDocument/2006/relationships/tags" Target="../tags/tag174.xml"/><Relationship Id="rId7" Type="http://schemas.openxmlformats.org/officeDocument/2006/relationships/tags" Target="../tags/tag173.xml"/><Relationship Id="rId6" Type="http://schemas.openxmlformats.org/officeDocument/2006/relationships/tags" Target="../tags/tag172.xml"/><Relationship Id="rId5" Type="http://schemas.openxmlformats.org/officeDocument/2006/relationships/tags" Target="../tags/tag171.xml"/><Relationship Id="rId4" Type="http://schemas.openxmlformats.org/officeDocument/2006/relationships/tags" Target="../tags/tag170.xml"/><Relationship Id="rId3" Type="http://schemas.openxmlformats.org/officeDocument/2006/relationships/tags" Target="../tags/tag169.xml"/><Relationship Id="rId2" Type="http://schemas.openxmlformats.org/officeDocument/2006/relationships/tags" Target="../tags/tag168.xml"/><Relationship Id="rId12" Type="http://schemas.openxmlformats.org/officeDocument/2006/relationships/tags" Target="../tags/tag178.xml"/><Relationship Id="rId11" Type="http://schemas.openxmlformats.org/officeDocument/2006/relationships/tags" Target="../tags/tag177.xml"/><Relationship Id="rId10" Type="http://schemas.openxmlformats.org/officeDocument/2006/relationships/tags" Target="../tags/tag176.xml"/><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6" Type="http://schemas.openxmlformats.org/officeDocument/2006/relationships/tags" Target="../tags/tag183.xml"/><Relationship Id="rId5" Type="http://schemas.openxmlformats.org/officeDocument/2006/relationships/tags" Target="../tags/tag182.xml"/><Relationship Id="rId4" Type="http://schemas.openxmlformats.org/officeDocument/2006/relationships/tags" Target="../tags/tag181.xml"/><Relationship Id="rId3" Type="http://schemas.openxmlformats.org/officeDocument/2006/relationships/tags" Target="../tags/tag180.xml"/><Relationship Id="rId2" Type="http://schemas.openxmlformats.org/officeDocument/2006/relationships/tags" Target="../tags/tag179.xml"/><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8" Type="http://schemas.openxmlformats.org/officeDocument/2006/relationships/tags" Target="../tags/tag190.xml"/><Relationship Id="rId7" Type="http://schemas.openxmlformats.org/officeDocument/2006/relationships/tags" Target="../tags/tag189.xml"/><Relationship Id="rId6" Type="http://schemas.openxmlformats.org/officeDocument/2006/relationships/tags" Target="../tags/tag188.xml"/><Relationship Id="rId5" Type="http://schemas.openxmlformats.org/officeDocument/2006/relationships/tags" Target="../tags/tag187.xml"/><Relationship Id="rId4" Type="http://schemas.openxmlformats.org/officeDocument/2006/relationships/tags" Target="../tags/tag186.xml"/><Relationship Id="rId3" Type="http://schemas.openxmlformats.org/officeDocument/2006/relationships/tags" Target="../tags/tag185.xml"/><Relationship Id="rId2" Type="http://schemas.openxmlformats.org/officeDocument/2006/relationships/tags" Target="../tags/tag184.xml"/><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7" Type="http://schemas.openxmlformats.org/officeDocument/2006/relationships/tags" Target="../tags/tag196.xml"/><Relationship Id="rId6" Type="http://schemas.openxmlformats.org/officeDocument/2006/relationships/tags" Target="../tags/tag195.xml"/><Relationship Id="rId5" Type="http://schemas.openxmlformats.org/officeDocument/2006/relationships/tags" Target="../tags/tag194.xml"/><Relationship Id="rId4" Type="http://schemas.openxmlformats.org/officeDocument/2006/relationships/tags" Target="../tags/tag193.xml"/><Relationship Id="rId3" Type="http://schemas.openxmlformats.org/officeDocument/2006/relationships/tags" Target="../tags/tag192.xml"/><Relationship Id="rId2" Type="http://schemas.openxmlformats.org/officeDocument/2006/relationships/tags" Target="../tags/tag191.xml"/><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9" Type="http://schemas.openxmlformats.org/officeDocument/2006/relationships/tags" Target="../tags/tag204.xml"/><Relationship Id="rId8" Type="http://schemas.openxmlformats.org/officeDocument/2006/relationships/tags" Target="../tags/tag203.xml"/><Relationship Id="rId7" Type="http://schemas.openxmlformats.org/officeDocument/2006/relationships/tags" Target="../tags/tag202.xml"/><Relationship Id="rId6" Type="http://schemas.openxmlformats.org/officeDocument/2006/relationships/tags" Target="../tags/tag201.xml"/><Relationship Id="rId5" Type="http://schemas.openxmlformats.org/officeDocument/2006/relationships/tags" Target="../tags/tag200.xml"/><Relationship Id="rId4" Type="http://schemas.openxmlformats.org/officeDocument/2006/relationships/tags" Target="../tags/tag199.xml"/><Relationship Id="rId3" Type="http://schemas.openxmlformats.org/officeDocument/2006/relationships/tags" Target="../tags/tag198.xml"/><Relationship Id="rId2" Type="http://schemas.openxmlformats.org/officeDocument/2006/relationships/tags" Target="../tags/tag197.xml"/><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5" Type="http://schemas.openxmlformats.org/officeDocument/2006/relationships/tags" Target="../tags/tag208.xml"/><Relationship Id="rId4" Type="http://schemas.openxmlformats.org/officeDocument/2006/relationships/tags" Target="../tags/tag207.xml"/><Relationship Id="rId3" Type="http://schemas.openxmlformats.org/officeDocument/2006/relationships/tags" Target="../tags/tag206.xml"/><Relationship Id="rId2" Type="http://schemas.openxmlformats.org/officeDocument/2006/relationships/tags" Target="../tags/tag205.xml"/><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4" Type="http://schemas.openxmlformats.org/officeDocument/2006/relationships/tags" Target="../tags/tag211.xml"/><Relationship Id="rId3" Type="http://schemas.openxmlformats.org/officeDocument/2006/relationships/tags" Target="../tags/tag210.xml"/><Relationship Id="rId2" Type="http://schemas.openxmlformats.org/officeDocument/2006/relationships/tags" Target="../tags/tag209.xml"/><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7" Type="http://schemas.openxmlformats.org/officeDocument/2006/relationships/tags" Target="../tags/tag217.xml"/><Relationship Id="rId6" Type="http://schemas.openxmlformats.org/officeDocument/2006/relationships/tags" Target="../tags/tag216.xml"/><Relationship Id="rId5" Type="http://schemas.openxmlformats.org/officeDocument/2006/relationships/tags" Target="../tags/tag215.xml"/><Relationship Id="rId4" Type="http://schemas.openxmlformats.org/officeDocument/2006/relationships/tags" Target="../tags/tag214.xml"/><Relationship Id="rId3" Type="http://schemas.openxmlformats.org/officeDocument/2006/relationships/tags" Target="../tags/tag213.xml"/><Relationship Id="rId2" Type="http://schemas.openxmlformats.org/officeDocument/2006/relationships/tags" Target="../tags/tag212.xml"/><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6" Type="http://schemas.openxmlformats.org/officeDocument/2006/relationships/tags" Target="../tags/tag222.xml"/><Relationship Id="rId5" Type="http://schemas.openxmlformats.org/officeDocument/2006/relationships/tags" Target="../tags/tag221.xml"/><Relationship Id="rId4" Type="http://schemas.openxmlformats.org/officeDocument/2006/relationships/tags" Target="../tags/tag220.xml"/><Relationship Id="rId3" Type="http://schemas.openxmlformats.org/officeDocument/2006/relationships/tags" Target="../tags/tag219.xml"/><Relationship Id="rId2" Type="http://schemas.openxmlformats.org/officeDocument/2006/relationships/tags" Target="../tags/tag218.xml"/><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5" Type="http://schemas.openxmlformats.org/officeDocument/2006/relationships/tags" Target="../tags/tag226.xml"/><Relationship Id="rId4" Type="http://schemas.openxmlformats.org/officeDocument/2006/relationships/tags" Target="../tags/tag225.xml"/><Relationship Id="rId3" Type="http://schemas.openxmlformats.org/officeDocument/2006/relationships/tags" Target="../tags/tag224.xml"/><Relationship Id="rId2" Type="http://schemas.openxmlformats.org/officeDocument/2006/relationships/tags" Target="../tags/tag223.xml"/><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9" Type="http://schemas.openxmlformats.org/officeDocument/2006/relationships/tags" Target="../tags/tag234.xml"/><Relationship Id="rId8" Type="http://schemas.openxmlformats.org/officeDocument/2006/relationships/tags" Target="../tags/tag233.xml"/><Relationship Id="rId7" Type="http://schemas.openxmlformats.org/officeDocument/2006/relationships/tags" Target="../tags/tag232.xml"/><Relationship Id="rId6" Type="http://schemas.openxmlformats.org/officeDocument/2006/relationships/tags" Target="../tags/tag231.xml"/><Relationship Id="rId5" Type="http://schemas.openxmlformats.org/officeDocument/2006/relationships/tags" Target="../tags/tag230.xml"/><Relationship Id="rId4" Type="http://schemas.openxmlformats.org/officeDocument/2006/relationships/tags" Target="../tags/tag229.xml"/><Relationship Id="rId3" Type="http://schemas.openxmlformats.org/officeDocument/2006/relationships/tags" Target="../tags/tag228.xml"/><Relationship Id="rId2" Type="http://schemas.openxmlformats.org/officeDocument/2006/relationships/tags" Target="../tags/tag227.xml"/><Relationship Id="rId12" Type="http://schemas.openxmlformats.org/officeDocument/2006/relationships/tags" Target="../tags/tag237.xml"/><Relationship Id="rId11" Type="http://schemas.openxmlformats.org/officeDocument/2006/relationships/tags" Target="../tags/tag236.xml"/><Relationship Id="rId10" Type="http://schemas.openxmlformats.org/officeDocument/2006/relationships/tags" Target="../tags/tag235.xml"/><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1048994" name="标题 1"/>
          <p:cNvSpPr>
            <a:spLocks noGrp="1"/>
          </p:cNvSpPr>
          <p:nvPr>
            <p:ph type="ctrTitle"/>
          </p:nvPr>
        </p:nvSpPr>
        <p:spPr>
          <a:xfrm>
            <a:off x="1524000" y="1122363"/>
            <a:ext cx="9144000" cy="2387600"/>
          </a:xfrm>
        </p:spPr>
        <p:txBody>
          <a:bodyPr anchor="b"/>
          <a:lstStyle>
            <a:lvl1pPr algn="ctr">
              <a:defRPr sz="6000"/>
            </a:lvl1pPr>
          </a:lstStyle>
          <a:p>
            <a:r>
              <a:rPr lang="zh-CN" altLang="en-US" noProof="1"/>
              <a:t>单击此处编辑母版标题样式</a:t>
            </a:r>
            <a:endParaRPr lang="zh-CN" altLang="en-US" noProof="1"/>
          </a:p>
        </p:txBody>
      </p:sp>
      <p:sp>
        <p:nvSpPr>
          <p:cNvPr id="1048995"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noProof="1"/>
              <a:t>单击此处编辑母版副标题样式</a:t>
            </a:r>
            <a:endParaRPr lang="zh-CN" altLang="en-US" noProof="1"/>
          </a:p>
        </p:txBody>
      </p:sp>
      <p:sp>
        <p:nvSpPr>
          <p:cNvPr id="1048996"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pPr>
            <a:fld id="{59AC1411-024D-494B-B1ED-B490553D0D43}" type="datetimeFigureOut">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
        <p:nvSpPr>
          <p:cNvPr id="1048997"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ct val="0"/>
              </a:spcBef>
              <a:spcAft>
                <a:spcPct val="0"/>
              </a:spcAft>
              <a:buClrTx/>
              <a:buSzTx/>
              <a:buFontTx/>
              <a:buNone/>
            </a:pPr>
            <a:endParaRPr kumimoji="0" lang="zh-CN" altLang="en-US" sz="1200" b="0" i="0" u="none" strike="noStrike" kern="1200" cap="none" spc="0" normalizeH="0" baseline="0" noProof="1">
              <a:ln>
                <a:noFill/>
              </a:ln>
              <a:solidFill>
                <a:schemeClr val="tx1">
                  <a:tint val="75000"/>
                </a:schemeClr>
              </a:solidFill>
              <a:effectLst/>
              <a:uLnTx/>
              <a:uFillTx/>
              <a:latin typeface="Calibri" panose="020F0502020204030204" pitchFamily="34" charset="0"/>
              <a:ea typeface="宋体" panose="02010600030101010101" pitchFamily="2" charset="-122"/>
              <a:cs typeface="+mn-cs"/>
            </a:endParaRPr>
          </a:p>
        </p:txBody>
      </p:sp>
      <p:sp>
        <p:nvSpPr>
          <p:cNvPr id="1048998"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ct val="0"/>
              </a:spcBef>
              <a:spcAft>
                <a:spcPct val="0"/>
              </a:spcAft>
              <a:buClrTx/>
              <a:buSzTx/>
              <a:buFontTx/>
              <a:buNone/>
            </a:pPr>
            <a:fld id="{AD769A05-6CB0-4FD6-9025-7FE11744DADE}" type="slidenum">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1049014" name="标题 1"/>
          <p:cNvSpPr>
            <a:spLocks noGrp="1"/>
          </p:cNvSpPr>
          <p:nvPr>
            <p:ph type="title"/>
          </p:nvPr>
        </p:nvSpPr>
        <p:spPr/>
        <p:txBody>
          <a:bodyPr/>
          <a:lstStyle/>
          <a:p>
            <a:r>
              <a:rPr lang="zh-CN" altLang="en-US" noProof="1"/>
              <a:t>单击此处编辑母版标题样式</a:t>
            </a:r>
            <a:endParaRPr lang="zh-CN" altLang="en-US" noProof="1"/>
          </a:p>
        </p:txBody>
      </p:sp>
      <p:sp>
        <p:nvSpPr>
          <p:cNvPr id="1049015" name="竖排文字占位符 2"/>
          <p:cNvSpPr>
            <a:spLocks noGrp="1"/>
          </p:cNvSpPr>
          <p:nvPr>
            <p:ph type="body" orient="vert" idx="1"/>
          </p:nvPr>
        </p:nvSpPr>
        <p:spPr/>
        <p:txBody>
          <a:bodyPr vert="eaVert"/>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1049016"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pPr>
            <a:fld id="{59AC1411-024D-494B-B1ED-B490553D0D43}" type="datetimeFigureOut">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
        <p:nvSpPr>
          <p:cNvPr id="1049017"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ct val="0"/>
              </a:spcBef>
              <a:spcAft>
                <a:spcPct val="0"/>
              </a:spcAft>
              <a:buClrTx/>
              <a:buSzTx/>
              <a:buFontTx/>
              <a:buNone/>
            </a:pPr>
            <a:endParaRPr kumimoji="0" lang="zh-CN" altLang="en-US" sz="1200" b="0" i="0" u="none" strike="noStrike" kern="1200" cap="none" spc="0" normalizeH="0" baseline="0" noProof="1">
              <a:ln>
                <a:noFill/>
              </a:ln>
              <a:solidFill>
                <a:schemeClr val="tx1">
                  <a:tint val="75000"/>
                </a:schemeClr>
              </a:solidFill>
              <a:effectLst/>
              <a:uLnTx/>
              <a:uFillTx/>
              <a:latin typeface="Calibri" panose="020F0502020204030204" pitchFamily="34" charset="0"/>
              <a:ea typeface="宋体" panose="02010600030101010101" pitchFamily="2" charset="-122"/>
              <a:cs typeface="+mn-cs"/>
            </a:endParaRPr>
          </a:p>
        </p:txBody>
      </p:sp>
      <p:sp>
        <p:nvSpPr>
          <p:cNvPr id="1049018"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ct val="0"/>
              </a:spcBef>
              <a:spcAft>
                <a:spcPct val="0"/>
              </a:spcAft>
              <a:buClrTx/>
              <a:buSzTx/>
              <a:buFontTx/>
              <a:buNone/>
            </a:pPr>
            <a:fld id="{AD769A05-6CB0-4FD6-9025-7FE11744DADE}" type="slidenum">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1049003" name="竖排标题 1"/>
          <p:cNvSpPr>
            <a:spLocks noGrp="1"/>
          </p:cNvSpPr>
          <p:nvPr>
            <p:ph type="title" orient="vert"/>
          </p:nvPr>
        </p:nvSpPr>
        <p:spPr>
          <a:xfrm>
            <a:off x="8724900" y="365125"/>
            <a:ext cx="2628900" cy="5811838"/>
          </a:xfrm>
        </p:spPr>
        <p:txBody>
          <a:bodyPr vert="eaVert"/>
          <a:lstStyle/>
          <a:p>
            <a:r>
              <a:rPr lang="zh-CN" altLang="en-US" noProof="1"/>
              <a:t>单击此处编辑母版标题样式</a:t>
            </a:r>
            <a:endParaRPr lang="zh-CN" altLang="en-US" noProof="1"/>
          </a:p>
        </p:txBody>
      </p:sp>
      <p:sp>
        <p:nvSpPr>
          <p:cNvPr id="1049004" name="竖排文字占位符 2"/>
          <p:cNvSpPr>
            <a:spLocks noGrp="1"/>
          </p:cNvSpPr>
          <p:nvPr>
            <p:ph type="body" orient="vert" idx="1"/>
          </p:nvPr>
        </p:nvSpPr>
        <p:spPr>
          <a:xfrm>
            <a:off x="838200" y="365125"/>
            <a:ext cx="7734300" cy="5811838"/>
          </a:xfrm>
        </p:spPr>
        <p:txBody>
          <a:bodyPr vert="eaVert"/>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1049005"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pPr>
            <a:fld id="{59AC1411-024D-494B-B1ED-B490553D0D43}" type="datetimeFigureOut">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
        <p:nvSpPr>
          <p:cNvPr id="1049006"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ct val="0"/>
              </a:spcBef>
              <a:spcAft>
                <a:spcPct val="0"/>
              </a:spcAft>
              <a:buClrTx/>
              <a:buSzTx/>
              <a:buFontTx/>
              <a:buNone/>
            </a:pPr>
            <a:endParaRPr kumimoji="0" lang="zh-CN" altLang="en-US" sz="1200" b="0" i="0" u="none" strike="noStrike" kern="1200" cap="none" spc="0" normalizeH="0" baseline="0" noProof="1">
              <a:ln>
                <a:noFill/>
              </a:ln>
              <a:solidFill>
                <a:schemeClr val="tx1">
                  <a:tint val="75000"/>
                </a:schemeClr>
              </a:solidFill>
              <a:effectLst/>
              <a:uLnTx/>
              <a:uFillTx/>
              <a:latin typeface="Calibri" panose="020F0502020204030204" pitchFamily="34" charset="0"/>
              <a:ea typeface="宋体" panose="02010600030101010101" pitchFamily="2" charset="-122"/>
              <a:cs typeface="+mn-cs"/>
            </a:endParaRPr>
          </a:p>
        </p:txBody>
      </p:sp>
      <p:sp>
        <p:nvSpPr>
          <p:cNvPr id="1049007"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ct val="0"/>
              </a:spcBef>
              <a:spcAft>
                <a:spcPct val="0"/>
              </a:spcAft>
              <a:buClrTx/>
              <a:buSzTx/>
              <a:buFontTx/>
              <a:buNone/>
            </a:pPr>
            <a:fld id="{AD769A05-6CB0-4FD6-9025-7FE11744DADE}" type="slidenum">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和内容">
    <p:bg>
      <p:bgPr>
        <a:solidFill>
          <a:schemeClr val="bg1"/>
        </a:solidFill>
        <a:effectLst/>
      </p:bgPr>
    </p:bg>
    <p:spTree>
      <p:nvGrpSpPr>
        <p:cNvPr id="1" name=""/>
        <p:cNvGrpSpPr/>
        <p:nvPr/>
      </p:nvGrpSpPr>
      <p:grpSpPr>
        <a:xfrm>
          <a:off x="0" y="0"/>
          <a:ext cx="0" cy="0"/>
          <a:chOff x="0" y="0"/>
          <a:chExt cx="0" cy="0"/>
        </a:xfrm>
      </p:grpSpPr>
      <p:sp>
        <p:nvSpPr>
          <p:cNvPr id="1048595" name="日期占位符 1"/>
          <p:cNvSpPr>
            <a:spLocks noGrp="1"/>
          </p:cNvSpPr>
          <p:nvPr>
            <p:ph type="dt" sz="half" idx="10"/>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pPr>
            <a:fld id="{59AC1411-024D-494B-B1ED-B490553D0D43}" type="datetimeFigureOut">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
        <p:nvSpPr>
          <p:cNvPr id="1048596" name="页脚占位符 2"/>
          <p:cNvSpPr>
            <a:spLocks noGrp="1"/>
          </p:cNvSpPr>
          <p:nvPr>
            <p:ph type="ftr" sz="quarter" idx="11"/>
          </p:nvPr>
        </p:nvSpPr>
        <p:spPr/>
        <p:txBody>
          <a:bodyPr/>
          <a:lstStyle/>
          <a:p>
            <a:pPr marL="0" marR="0" lvl="0" indent="0" algn="ctr" defTabSz="914400" rtl="0" eaLnBrk="1" fontAlgn="auto" latinLnBrk="0" hangingPunct="1">
              <a:lnSpc>
                <a:spcPct val="100000"/>
              </a:lnSpc>
              <a:spcBef>
                <a:spcPct val="0"/>
              </a:spcBef>
              <a:spcAft>
                <a:spcPct val="0"/>
              </a:spcAft>
              <a:buClrTx/>
              <a:buSzTx/>
              <a:buFontTx/>
              <a:buNone/>
            </a:pPr>
            <a:endParaRPr kumimoji="0" lang="zh-CN" altLang="en-US" sz="1200" b="0" i="0" u="none" strike="noStrike" kern="1200" cap="none" spc="0" normalizeH="0" baseline="0" noProof="1">
              <a:ln>
                <a:noFill/>
              </a:ln>
              <a:solidFill>
                <a:schemeClr val="tx1">
                  <a:tint val="75000"/>
                </a:schemeClr>
              </a:solidFill>
              <a:effectLst/>
              <a:uLnTx/>
              <a:uFillTx/>
              <a:latin typeface="Calibri" panose="020F0502020204030204" pitchFamily="34" charset="0"/>
              <a:ea typeface="宋体" panose="02010600030101010101" pitchFamily="2" charset="-122"/>
              <a:cs typeface="+mn-cs"/>
            </a:endParaRPr>
          </a:p>
        </p:txBody>
      </p:sp>
      <p:sp>
        <p:nvSpPr>
          <p:cNvPr id="1048597"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ct val="0"/>
              </a:spcBef>
              <a:spcAft>
                <a:spcPct val="0"/>
              </a:spcAft>
              <a:buClrTx/>
              <a:buSzTx/>
              <a:buFontTx/>
              <a:buNone/>
            </a:pPr>
            <a:fld id="{AD769A05-6CB0-4FD6-9025-7FE11744DADE}" type="slidenum">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Tree>
  </p:cSld>
  <p:clrMapOvr>
    <a:masterClrMapping/>
  </p:clrMapOvr>
  <p:transition spd="med" advClick="0" advTm="5000">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grpSp>
        <p:nvGrpSpPr>
          <p:cNvPr id="2" name="组合 1"/>
          <p:cNvGrpSpPr/>
          <p:nvPr userDrawn="1">
            <p:custDataLst>
              <p:tags r:id="rId2"/>
            </p:custDataLst>
          </p:nvPr>
        </p:nvGrpSpPr>
        <p:grpSpPr>
          <a:xfrm>
            <a:off x="-3176" y="2262"/>
            <a:ext cx="6099176" cy="6855738"/>
            <a:chOff x="-3176" y="2262"/>
            <a:chExt cx="6099176" cy="6855738"/>
          </a:xfrm>
        </p:grpSpPr>
        <p:pic>
          <p:nvPicPr>
            <p:cNvPr id="5" name="图片 4"/>
            <p:cNvPicPr>
              <a:picLocks noChangeAspect="1"/>
            </p:cNvPicPr>
            <p:nvPr>
              <p:custDataLst>
                <p:tags r:id="rId3"/>
              </p:custDataLst>
            </p:nvPr>
          </p:nvPicPr>
          <p:blipFill>
            <a:blip r:embed="rId4"/>
            <a:stretch>
              <a:fillRect/>
            </a:stretch>
          </p:blipFill>
          <p:spPr>
            <a:xfrm flipH="1">
              <a:off x="0" y="2262"/>
              <a:ext cx="6064171" cy="6853476"/>
            </a:xfrm>
            <a:prstGeom prst="rect">
              <a:avLst/>
            </a:prstGeom>
          </p:spPr>
        </p:pic>
        <p:sp>
          <p:nvSpPr>
            <p:cNvPr id="31" name="直角三角形 30"/>
            <p:cNvSpPr/>
            <p:nvPr>
              <p:custDataLst>
                <p:tags r:id="rId5"/>
              </p:custDataLst>
            </p:nvPr>
          </p:nvSpPr>
          <p:spPr>
            <a:xfrm>
              <a:off x="-3176" y="1273215"/>
              <a:ext cx="4803495" cy="5584785"/>
            </a:xfrm>
            <a:prstGeom prst="rtTriangle">
              <a:avLst/>
            </a:prstGeom>
            <a:solidFill>
              <a:schemeClr val="accent1">
                <a:alpha val="61569"/>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sz="1800" baseline="0">
                <a:latin typeface="Arial" panose="020B0604020202020204" pitchFamily="34" charset="0"/>
              </a:endParaRPr>
            </a:p>
          </p:txBody>
        </p:sp>
        <p:sp>
          <p:nvSpPr>
            <p:cNvPr id="32" name="直角三角形 31"/>
            <p:cNvSpPr/>
            <p:nvPr>
              <p:custDataLst>
                <p:tags r:id="rId6"/>
              </p:custDataLst>
            </p:nvPr>
          </p:nvSpPr>
          <p:spPr>
            <a:xfrm>
              <a:off x="-3176" y="2057398"/>
              <a:ext cx="6099176" cy="4800602"/>
            </a:xfrm>
            <a:prstGeom prst="rtTriangle">
              <a:avLst/>
            </a:prstGeom>
            <a:solidFill>
              <a:schemeClr val="accent3">
                <a:alpha val="3882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sz="1800" baseline="0">
                <a:latin typeface="Arial" panose="020B0604020202020204" pitchFamily="34" charset="0"/>
              </a:endParaRPr>
            </a:p>
          </p:txBody>
        </p:sp>
      </p:grpSp>
      <p:sp>
        <p:nvSpPr>
          <p:cNvPr id="16" name="日期占位符 15"/>
          <p:cNvSpPr>
            <a:spLocks noGrp="1"/>
          </p:cNvSpPr>
          <p:nvPr>
            <p:ph type="dt" sz="half" idx="10"/>
            <p:custDataLst>
              <p:tags r:id="rId7"/>
            </p:custDataLst>
          </p:nvPr>
        </p:nvSpPr>
        <p:spPr/>
        <p:txBody>
          <a:bodyPr>
            <a:normAutofit/>
          </a:bodyPr>
          <a:lstStyle>
            <a:lvl1pPr>
              <a:defRPr baseline="0">
                <a:latin typeface="Arial" panose="020B0604020202020204" pitchFamily="34" charset="0"/>
              </a:defRPr>
            </a:lvl1p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8"/>
            </p:custDataLst>
          </p:nvPr>
        </p:nvSpPr>
        <p:spPr/>
        <p:txBody>
          <a:bodyPr>
            <a:normAutofit/>
          </a:bodyPr>
          <a:lstStyle>
            <a:lvl1pPr>
              <a:defRPr baseline="0">
                <a:latin typeface="Arial" panose="020B0604020202020204" pitchFamily="34" charset="0"/>
              </a:defRPr>
            </a:lvl1pPr>
          </a:lstStyle>
          <a:p>
            <a:endParaRPr lang="zh-CN" altLang="en-US" dirty="0"/>
          </a:p>
        </p:txBody>
      </p:sp>
      <p:sp>
        <p:nvSpPr>
          <p:cNvPr id="18" name="灯片编号占位符 17"/>
          <p:cNvSpPr>
            <a:spLocks noGrp="1"/>
          </p:cNvSpPr>
          <p:nvPr>
            <p:ph type="sldNum" sz="quarter" idx="12"/>
            <p:custDataLst>
              <p:tags r:id="rId9"/>
            </p:custDataLst>
          </p:nvPr>
        </p:nvSpPr>
        <p:spPr/>
        <p:txBody>
          <a:bodyPr>
            <a:normAutofit/>
          </a:bodyPr>
          <a:lstStyle>
            <a:lvl1pPr>
              <a:defRPr baseline="0">
                <a:latin typeface="Arial" panose="020B0604020202020204" pitchFamily="34" charset="0"/>
              </a:defRPr>
            </a:lvl1pPr>
          </a:lstStyle>
          <a:p>
            <a:fld id="{49AE70B2-8BF9-45C0-BB95-33D1B9D3A854}" type="slidenum">
              <a:rPr lang="zh-CN" altLang="en-US" smtClean="0"/>
            </a:fld>
            <a:endParaRPr lang="zh-CN" altLang="en-US" dirty="0"/>
          </a:p>
        </p:txBody>
      </p:sp>
      <p:sp>
        <p:nvSpPr>
          <p:cNvPr id="27" name="标题 1"/>
          <p:cNvSpPr>
            <a:spLocks noGrp="1"/>
          </p:cNvSpPr>
          <p:nvPr>
            <p:ph type="ctrTitle" hasCustomPrompt="1"/>
            <p:custDataLst>
              <p:tags r:id="rId10"/>
            </p:custDataLst>
          </p:nvPr>
        </p:nvSpPr>
        <p:spPr>
          <a:xfrm>
            <a:off x="4801085" y="1167152"/>
            <a:ext cx="6760293" cy="2984043"/>
          </a:xfrm>
        </p:spPr>
        <p:txBody>
          <a:bodyPr lIns="90000" tIns="46800" rIns="90000" bIns="46800" anchor="b">
            <a:normAutofit/>
          </a:bodyPr>
          <a:lstStyle>
            <a:lvl1pPr algn="r">
              <a:defRPr sz="8000" spc="200" baseline="0">
                <a:solidFill>
                  <a:schemeClr val="tx1"/>
                </a:solidFill>
                <a:latin typeface="Arial" panose="020B0604020202020204" pitchFamily="34" charset="0"/>
                <a:ea typeface="汉仪旗黑-85S" panose="00020600040101010101" pitchFamily="18" charset="-122"/>
              </a:defRPr>
            </a:lvl1pPr>
          </a:lstStyle>
          <a:p>
            <a:r>
              <a:rPr kumimoji="1" lang="zh-CN" altLang="en-US" dirty="0"/>
              <a:t>编辑标题</a:t>
            </a:r>
            <a:endParaRPr kumimoji="1" lang="zh-CN" altLang="en-US" dirty="0"/>
          </a:p>
        </p:txBody>
      </p:sp>
      <p:sp>
        <p:nvSpPr>
          <p:cNvPr id="29" name="文本占位符 21"/>
          <p:cNvSpPr>
            <a:spLocks noGrp="1"/>
          </p:cNvSpPr>
          <p:nvPr>
            <p:ph type="body" sz="quarter" idx="13" hasCustomPrompt="1"/>
            <p:custDataLst>
              <p:tags r:id="rId11"/>
            </p:custDataLst>
          </p:nvPr>
        </p:nvSpPr>
        <p:spPr>
          <a:xfrm>
            <a:off x="8315939" y="5302048"/>
            <a:ext cx="3245439" cy="388800"/>
          </a:xfrm>
        </p:spPr>
        <p:txBody>
          <a:bodyPr lIns="90000" tIns="46800" rIns="90000" bIns="46800">
            <a:normAutofit/>
          </a:bodyPr>
          <a:lstStyle>
            <a:lvl1pPr marL="0" indent="0" algn="r">
              <a:buNone/>
              <a:defRPr sz="1400" spc="200" baseline="0">
                <a:solidFill>
                  <a:schemeClr val="tx1">
                    <a:lumMod val="75000"/>
                    <a:lumOff val="25000"/>
                  </a:schemeClr>
                </a:solidFill>
                <a:latin typeface="Arial" panose="020B0604020202020204" pitchFamily="34" charset="0"/>
                <a:ea typeface="微软雅黑" panose="020B0503020204020204" pitchFamily="34" charset="-122"/>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编辑文本</a:t>
            </a:r>
            <a:endParaRPr lang="zh-CN" altLang="en-US" dirty="0"/>
          </a:p>
        </p:txBody>
      </p:sp>
      <p:sp>
        <p:nvSpPr>
          <p:cNvPr id="30" name="文本占位符 21"/>
          <p:cNvSpPr>
            <a:spLocks noGrp="1"/>
          </p:cNvSpPr>
          <p:nvPr>
            <p:ph type="body" sz="quarter" idx="14" hasCustomPrompt="1"/>
            <p:custDataLst>
              <p:tags r:id="rId12"/>
            </p:custDataLst>
          </p:nvPr>
        </p:nvSpPr>
        <p:spPr>
          <a:xfrm>
            <a:off x="8315939" y="5747679"/>
            <a:ext cx="3245439" cy="388800"/>
          </a:xfrm>
        </p:spPr>
        <p:txBody>
          <a:bodyPr lIns="90000" tIns="46800" rIns="90000" bIns="46800">
            <a:normAutofit/>
          </a:bodyPr>
          <a:lstStyle>
            <a:lvl1pPr marL="0" indent="0" algn="r">
              <a:buNone/>
              <a:defRPr sz="1400" spc="200" baseline="0">
                <a:solidFill>
                  <a:schemeClr val="tx1">
                    <a:lumMod val="75000"/>
                    <a:lumOff val="25000"/>
                  </a:schemeClr>
                </a:solidFill>
                <a:latin typeface="Arial" panose="020B0604020202020204" pitchFamily="34" charset="0"/>
                <a:ea typeface="微软雅黑" panose="020B0503020204020204" pitchFamily="34" charset="-122"/>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编辑文本</a:t>
            </a:r>
            <a:endParaRPr lang="zh-CN" alt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grpSp>
        <p:nvGrpSpPr>
          <p:cNvPr id="10" name="组合 9"/>
          <p:cNvGrpSpPr/>
          <p:nvPr userDrawn="1">
            <p:custDataLst>
              <p:tags r:id="rId2"/>
            </p:custDataLst>
          </p:nvPr>
        </p:nvGrpSpPr>
        <p:grpSpPr>
          <a:xfrm>
            <a:off x="-1" y="4644570"/>
            <a:ext cx="12192002" cy="2213430"/>
            <a:chOff x="-1" y="4644570"/>
            <a:chExt cx="12192002" cy="2213430"/>
          </a:xfrm>
        </p:grpSpPr>
        <p:sp>
          <p:nvSpPr>
            <p:cNvPr id="8" name="直角三角形 7"/>
            <p:cNvSpPr/>
            <p:nvPr userDrawn="1">
              <p:custDataLst>
                <p:tags r:id="rId3"/>
              </p:custDataLst>
            </p:nvPr>
          </p:nvSpPr>
          <p:spPr>
            <a:xfrm rot="16200000">
              <a:off x="5976258" y="642258"/>
              <a:ext cx="1879601" cy="10551884"/>
            </a:xfrm>
            <a:prstGeom prst="r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9" name="直角三角形 8"/>
            <p:cNvSpPr/>
            <p:nvPr userDrawn="1">
              <p:custDataLst>
                <p:tags r:id="rId4"/>
              </p:custDataLst>
            </p:nvPr>
          </p:nvSpPr>
          <p:spPr>
            <a:xfrm rot="5400000" flipH="1">
              <a:off x="2028370" y="2616199"/>
              <a:ext cx="2213429" cy="6270172"/>
            </a:xfrm>
            <a:prstGeom prst="rtTriangle">
              <a:avLst/>
            </a:prstGeom>
            <a:solidFill>
              <a:schemeClr val="accent3">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grpSp>
      <p:sp>
        <p:nvSpPr>
          <p:cNvPr id="2" name="标题 1"/>
          <p:cNvSpPr>
            <a:spLocks noGrp="1"/>
          </p:cNvSpPr>
          <p:nvPr>
            <p:ph type="title"/>
            <p:custDataLst>
              <p:tags r:id="rId5"/>
            </p:custDataLst>
          </p:nvPr>
        </p:nvSpPr>
        <p:spPr>
          <a:xfrm>
            <a:off x="669882" y="443234"/>
            <a:ext cx="10852237" cy="441964"/>
          </a:xfrm>
        </p:spPr>
        <p:txBody>
          <a:bodyPr vert="horz" lIns="101600" tIns="38100" rIns="76200" bIns="38100" rtlCol="0" anchor="t" anchorCtr="0">
            <a:noAutofit/>
          </a:bodyPr>
          <a:lstStyle>
            <a:lvl1pPr marL="0" marR="0" algn="l" defTabSz="914400" rtl="0" eaLnBrk="1" fontAlgn="auto" latinLnBrk="0" hangingPunct="1">
              <a:lnSpc>
                <a:spcPct val="120000"/>
              </a:lnSpc>
              <a:buNone/>
              <a:defRPr kumimoji="0" lang="zh-CN" altLang="en-US" sz="2400" b="1" i="0" u="none" strike="noStrike" kern="1200" cap="none" spc="20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6"/>
            </p:custDataLst>
          </p:nvPr>
        </p:nvSpPr>
        <p:spPr>
          <a:xfrm>
            <a:off x="669882" y="952508"/>
            <a:ext cx="10852237" cy="5388907"/>
          </a:xfrm>
        </p:spPr>
        <p:txBody>
          <a:bodyPr vert="horz" lIns="101600" tIns="0" rIns="82550" bIns="0" rtlCol="0">
            <a:noAutofit/>
          </a:bodyPr>
          <a:lstStyle>
            <a:lvl1pPr marL="228600" marR="0" lvl="0"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1pPr>
            <a:lvl2pPr marL="685800" marR="0" lvl="1" indent="-228600" algn="l" defTabSz="914400" rtl="0" eaLnBrk="1" fontAlgn="auto" latinLnBrk="0" hangingPunct="1">
              <a:lnSpc>
                <a:spcPct val="12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2pPr>
            <a:lvl3pPr marL="1143000" marR="0" lvl="2"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3pPr>
            <a:lvl4pPr marL="1600200" marR="0" lvl="3"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4pPr>
            <a:lvl5pPr marL="2057400" marR="0" lvl="4"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日期占位符 3"/>
          <p:cNvSpPr>
            <a:spLocks noGrp="1"/>
          </p:cNvSpPr>
          <p:nvPr>
            <p:ph type="dt" sz="half" idx="10"/>
            <p:custDataLst>
              <p:tags r:id="rId7"/>
            </p:custDataLst>
          </p:nvPr>
        </p:nvSpPr>
        <p:spPr/>
        <p:txBody>
          <a:bodyPr/>
          <a:lstStyle>
            <a:lvl1pPr>
              <a:lnSpc>
                <a:spcPct val="120000"/>
              </a:lnSpc>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8"/>
            </p:custDataLst>
          </p:nvPr>
        </p:nvSpPr>
        <p:spPr/>
        <p:txBody>
          <a:bodyPr/>
          <a:lstStyle>
            <a:lvl1pPr>
              <a:lnSpc>
                <a:spcPct val="120000"/>
              </a:lnSpc>
              <a:defRPr/>
            </a:lvl1pPr>
          </a:lstStyle>
          <a:p>
            <a:endParaRPr lang="zh-CN" altLang="en-US"/>
          </a:p>
        </p:txBody>
      </p:sp>
      <p:sp>
        <p:nvSpPr>
          <p:cNvPr id="6" name="灯片编号占位符 5"/>
          <p:cNvSpPr>
            <a:spLocks noGrp="1"/>
          </p:cNvSpPr>
          <p:nvPr>
            <p:ph type="sldNum" sz="quarter" idx="12"/>
            <p:custDataLst>
              <p:tags r:id="rId9"/>
            </p:custDataLst>
          </p:nvPr>
        </p:nvSpPr>
        <p:spPr/>
        <p:txBody>
          <a:bodyPr/>
          <a:lstStyle>
            <a:lvl1pPr>
              <a:lnSpc>
                <a:spcPct val="120000"/>
              </a:lnSpc>
              <a:defRPr/>
            </a:lvl1pPr>
          </a:lstStyle>
          <a:p>
            <a:fld id="{49AE70B2-8BF9-45C0-BB95-33D1B9D3A854}" type="slidenum">
              <a:rPr lang="zh-CN" altLang="en-US" smtClean="0"/>
            </a:fld>
            <a:endParaRPr lang="zh-CN" altLang="en-US"/>
          </a:p>
        </p:txBody>
      </p:sp>
      <p:sp>
        <p:nvSpPr>
          <p:cNvPr id="11" name="矩形 10"/>
          <p:cNvSpPr/>
          <p:nvPr userDrawn="1">
            <p:custDataLst>
              <p:tags r:id="rId10"/>
            </p:custDataLst>
          </p:nvPr>
        </p:nvSpPr>
        <p:spPr>
          <a:xfrm>
            <a:off x="189053" y="188424"/>
            <a:ext cx="310286" cy="31719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800">
              <a:solidFill>
                <a:srgbClr val="0E1242"/>
              </a:solidFil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3579742" y="3893574"/>
            <a:ext cx="5015736" cy="906253"/>
          </a:xfrm>
        </p:spPr>
        <p:txBody>
          <a:bodyPr lIns="90000" tIns="46800" rIns="90000" bIns="46800" anchor="t" anchorCtr="0">
            <a:normAutofit/>
          </a:bodyPr>
          <a:lstStyle>
            <a:lvl1pPr algn="ctr">
              <a:defRPr sz="4000" b="1" u="none" strike="noStrike" kern="1200" cap="none" spc="200" normalizeH="0" baseline="0">
                <a:solidFill>
                  <a:schemeClr val="tx1"/>
                </a:solidFill>
                <a:uFillTx/>
                <a:latin typeface="Arial" panose="020B0604020202020204" pitchFamily="34" charset="0"/>
                <a:ea typeface="汉仪旗黑-85S" panose="00020600040101010101" pitchFamily="18" charset="-122"/>
              </a:defRPr>
            </a:lvl1pPr>
          </a:lstStyle>
          <a:p>
            <a:r>
              <a:rPr lang="zh-CN" altLang="en-US" dirty="0"/>
              <a:t>单此处编辑标题</a:t>
            </a:r>
            <a:endParaRPr lang="zh-CN" altLang="en-US" dirty="0"/>
          </a:p>
        </p:txBody>
      </p:sp>
      <p:sp>
        <p:nvSpPr>
          <p:cNvPr id="4" name="日期占位符 3"/>
          <p:cNvSpPr>
            <a:spLocks noGrp="1"/>
          </p:cNvSpPr>
          <p:nvPr>
            <p:ph type="dt" sz="half" idx="10"/>
            <p:custDataLst>
              <p:tags r:id="rId3"/>
            </p:custDataLst>
          </p:nvPr>
        </p:nvSpPr>
        <p:spPr/>
        <p:txBody>
          <a:bodyPr/>
          <a:lstStyle>
            <a:lvl1pPr>
              <a:defRPr baseline="0">
                <a:latin typeface="Arial" panose="020B0604020202020204" pitchFamily="34" charset="0"/>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4"/>
            </p:custDataLst>
          </p:nvPr>
        </p:nvSpPr>
        <p:spPr/>
        <p:txBody>
          <a:bodyPr/>
          <a:lstStyle>
            <a:lvl1pPr>
              <a:defRPr baseline="0">
                <a:latin typeface="Arial" panose="020B0604020202020204" pitchFamily="34" charset="0"/>
              </a:defRPr>
            </a:lvl1pPr>
          </a:lstStyle>
          <a:p>
            <a:endParaRPr lang="zh-CN" altLang="en-US"/>
          </a:p>
        </p:txBody>
      </p:sp>
      <p:sp>
        <p:nvSpPr>
          <p:cNvPr id="6" name="灯片编号占位符 5"/>
          <p:cNvSpPr>
            <a:spLocks noGrp="1"/>
          </p:cNvSpPr>
          <p:nvPr>
            <p:ph type="sldNum" sz="quarter" idx="12"/>
            <p:custDataLst>
              <p:tags r:id="rId5"/>
            </p:custDataLst>
          </p:nvPr>
        </p:nvSpPr>
        <p:spPr/>
        <p:txBody>
          <a:bodyPr/>
          <a:lstStyle>
            <a:lvl1pPr>
              <a:defRPr baseline="0">
                <a:latin typeface="Arial" panose="020B0604020202020204" pitchFamily="34" charset="0"/>
              </a:defRPr>
            </a:lvl1pPr>
          </a:lstStyle>
          <a:p>
            <a:fld id="{49AE70B2-8BF9-45C0-BB95-33D1B9D3A854}" type="slidenum">
              <a:rPr lang="zh-CN" altLang="en-US" smtClean="0"/>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grpSp>
        <p:nvGrpSpPr>
          <p:cNvPr id="8" name="组合 7"/>
          <p:cNvGrpSpPr/>
          <p:nvPr userDrawn="1">
            <p:custDataLst>
              <p:tags r:id="rId2"/>
            </p:custDataLst>
          </p:nvPr>
        </p:nvGrpSpPr>
        <p:grpSpPr>
          <a:xfrm>
            <a:off x="-1" y="4644570"/>
            <a:ext cx="12192002" cy="2213430"/>
            <a:chOff x="-1" y="4644570"/>
            <a:chExt cx="12192002" cy="2213430"/>
          </a:xfrm>
        </p:grpSpPr>
        <p:sp>
          <p:nvSpPr>
            <p:cNvPr id="12" name="直角三角形 11"/>
            <p:cNvSpPr/>
            <p:nvPr userDrawn="1">
              <p:custDataLst>
                <p:tags r:id="rId3"/>
              </p:custDataLst>
            </p:nvPr>
          </p:nvSpPr>
          <p:spPr>
            <a:xfrm rot="16200000">
              <a:off x="5976258" y="642258"/>
              <a:ext cx="1879601" cy="10551884"/>
            </a:xfrm>
            <a:prstGeom prst="r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13" name="直角三角形 12"/>
            <p:cNvSpPr/>
            <p:nvPr userDrawn="1">
              <p:custDataLst>
                <p:tags r:id="rId4"/>
              </p:custDataLst>
            </p:nvPr>
          </p:nvSpPr>
          <p:spPr>
            <a:xfrm rot="5400000" flipH="1">
              <a:off x="2028370" y="2616199"/>
              <a:ext cx="2213429" cy="6270172"/>
            </a:xfrm>
            <a:prstGeom prst="rtTriangl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grpSp>
      <p:sp>
        <p:nvSpPr>
          <p:cNvPr id="2" name="标题 1"/>
          <p:cNvSpPr>
            <a:spLocks noGrp="1"/>
          </p:cNvSpPr>
          <p:nvPr>
            <p:ph type="title"/>
            <p:custDataLst>
              <p:tags r:id="rId5"/>
            </p:custDataLst>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20000"/>
              </a:lnSpc>
              <a:buNone/>
              <a:defRPr kumimoji="0" lang="zh-CN" altLang="en-US" sz="2400" b="1" i="0" u="none" strike="noStrike" kern="1200" cap="none" spc="20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sz="half" idx="1"/>
            <p:custDataLst>
              <p:tags r:id="rId6"/>
            </p:custDataLst>
          </p:nvPr>
        </p:nvSpPr>
        <p:spPr>
          <a:xfrm>
            <a:off x="669930" y="952508"/>
            <a:ext cx="5283242" cy="5388907"/>
          </a:xfrm>
        </p:spPr>
        <p:txBody>
          <a:bodyPr vert="horz" lIns="101600" tIns="0" rIns="82550" bIns="0" rtlCol="0">
            <a:noAutofit/>
          </a:bodyPr>
          <a:lstStyle>
            <a:lvl1pPr marL="228600" marR="0" lvl="0"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1pPr>
            <a:lvl2pPr marL="685800" marR="0" lvl="1" indent="-228600" algn="l" defTabSz="914400" rtl="0" eaLnBrk="1" fontAlgn="auto" latinLnBrk="0" hangingPunct="1">
              <a:lnSpc>
                <a:spcPct val="12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2pPr>
            <a:lvl3pPr marL="1143000" marR="0" lvl="2"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3pPr>
            <a:lvl4pPr marL="1600200" marR="0" lvl="3"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4pPr>
            <a:lvl5pPr marL="2057400" marR="0" lvl="4"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5pPr>
          </a:lstStyle>
          <a:p>
            <a:pPr lvl="0"/>
            <a:r>
              <a:rPr>
                <a:sym typeface="+mn-ea"/>
              </a:rPr>
              <a:t>单击此处编辑母版文本样式</a:t>
            </a:r>
            <a:endParaRPr>
              <a:sym typeface="+mn-ea"/>
            </a:endParaRPr>
          </a:p>
          <a:p>
            <a:pPr lvl="1"/>
            <a:r>
              <a:rPr>
                <a:sym typeface="+mn-ea"/>
              </a:rPr>
              <a:t>第二级</a:t>
            </a:r>
            <a:endParaRPr>
              <a:sym typeface="+mn-ea"/>
            </a:endParaRPr>
          </a:p>
          <a:p>
            <a:pPr lvl="2"/>
            <a:r>
              <a:rPr>
                <a:sym typeface="+mn-ea"/>
              </a:rPr>
              <a:t>第三级</a:t>
            </a:r>
            <a:endParaRPr>
              <a:sym typeface="+mn-ea"/>
            </a:endParaRPr>
          </a:p>
          <a:p>
            <a:pPr lvl="3"/>
            <a:r>
              <a:rPr>
                <a:sym typeface="+mn-ea"/>
              </a:rPr>
              <a:t>第四级</a:t>
            </a:r>
            <a:endParaRPr>
              <a:sym typeface="+mn-ea"/>
            </a:endParaRPr>
          </a:p>
          <a:p>
            <a:pPr lvl="4"/>
            <a:r>
              <a:rPr>
                <a:sym typeface="+mn-ea"/>
              </a:rPr>
              <a:t>第五级</a:t>
            </a:r>
            <a:endParaRPr>
              <a:sym typeface="+mn-ea"/>
            </a:endParaRPr>
          </a:p>
        </p:txBody>
      </p:sp>
      <p:sp>
        <p:nvSpPr>
          <p:cNvPr id="4" name="内容占位符 3"/>
          <p:cNvSpPr>
            <a:spLocks noGrp="1"/>
          </p:cNvSpPr>
          <p:nvPr>
            <p:ph sz="half" idx="2"/>
            <p:custDataLst>
              <p:tags r:id="rId7"/>
            </p:custDataLst>
          </p:nvPr>
        </p:nvSpPr>
        <p:spPr>
          <a:xfrm>
            <a:off x="6238877" y="952508"/>
            <a:ext cx="5283242" cy="5388907"/>
          </a:xfrm>
        </p:spPr>
        <p:txBody>
          <a:bodyPr>
            <a:noAutofit/>
          </a:bodyPr>
          <a:lstStyle>
            <a:lvl1pPr>
              <a:lnSpc>
                <a:spcPct val="120000"/>
              </a:lnSpc>
              <a:defRPr sz="1600">
                <a:solidFill>
                  <a:schemeClr val="tx1">
                    <a:lumMod val="85000"/>
                    <a:lumOff val="15000"/>
                  </a:schemeClr>
                </a:solidFill>
                <a:latin typeface="微软雅黑" panose="020B0503020204020204" pitchFamily="34" charset="-122"/>
                <a:ea typeface="微软雅黑" panose="020B0503020204020204" pitchFamily="34" charset="-122"/>
              </a:defRPr>
            </a:lvl1pPr>
            <a:lvl2pPr>
              <a:lnSpc>
                <a:spcPct val="120000"/>
              </a:lnSpc>
              <a:defRPr sz="1600">
                <a:solidFill>
                  <a:schemeClr val="tx1">
                    <a:lumMod val="85000"/>
                    <a:lumOff val="15000"/>
                  </a:schemeClr>
                </a:solidFill>
                <a:latin typeface="微软雅黑" panose="020B0503020204020204" pitchFamily="34" charset="-122"/>
                <a:ea typeface="微软雅黑" panose="020B0503020204020204" pitchFamily="34" charset="-122"/>
              </a:defRPr>
            </a:lvl2pPr>
            <a:lvl3pPr>
              <a:lnSpc>
                <a:spcPct val="120000"/>
              </a:lnSpc>
              <a:defRPr sz="1600">
                <a:solidFill>
                  <a:schemeClr val="tx1">
                    <a:lumMod val="85000"/>
                    <a:lumOff val="15000"/>
                  </a:schemeClr>
                </a:solidFill>
                <a:latin typeface="微软雅黑" panose="020B0503020204020204" pitchFamily="34" charset="-122"/>
                <a:ea typeface="微软雅黑" panose="020B0503020204020204" pitchFamily="34" charset="-122"/>
              </a:defRPr>
            </a:lvl3pPr>
            <a:lvl4pPr>
              <a:lnSpc>
                <a:spcPct val="120000"/>
              </a:lnSpc>
              <a:defRPr sz="1600">
                <a:solidFill>
                  <a:schemeClr val="tx1">
                    <a:lumMod val="85000"/>
                    <a:lumOff val="15000"/>
                  </a:schemeClr>
                </a:solidFill>
                <a:latin typeface="微软雅黑" panose="020B0503020204020204" pitchFamily="34" charset="-122"/>
                <a:ea typeface="微软雅黑" panose="020B0503020204020204" pitchFamily="34" charset="-122"/>
              </a:defRPr>
            </a:lvl4pPr>
            <a:lvl5pPr>
              <a:lnSpc>
                <a:spcPct val="120000"/>
              </a:lnSpc>
              <a:defRPr sz="1600">
                <a:solidFill>
                  <a:schemeClr val="tx1">
                    <a:lumMod val="85000"/>
                    <a:lumOff val="15000"/>
                  </a:schemeClr>
                </a:solidFill>
                <a:latin typeface="微软雅黑" panose="020B0503020204020204" pitchFamily="34" charset="-122"/>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8"/>
            </p:custDataLst>
          </p:nvPr>
        </p:nvSpPr>
        <p:spPr/>
        <p:txBody>
          <a:bodyPr/>
          <a:lstStyle>
            <a:lvl1pPr>
              <a:lnSpc>
                <a:spcPct val="120000"/>
              </a:lnSpc>
              <a:defRPr/>
            </a:lvl1p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9"/>
            </p:custDataLst>
          </p:nvPr>
        </p:nvSpPr>
        <p:spPr/>
        <p:txBody>
          <a:bodyPr/>
          <a:lstStyle>
            <a:lvl1pPr>
              <a:lnSpc>
                <a:spcPct val="120000"/>
              </a:lnSpc>
              <a:defRPr/>
            </a:lvl1pPr>
          </a:lstStyle>
          <a:p>
            <a:endParaRPr lang="zh-CN" altLang="en-US"/>
          </a:p>
        </p:txBody>
      </p:sp>
      <p:sp>
        <p:nvSpPr>
          <p:cNvPr id="7" name="灯片编号占位符 6"/>
          <p:cNvSpPr>
            <a:spLocks noGrp="1"/>
          </p:cNvSpPr>
          <p:nvPr>
            <p:ph type="sldNum" sz="quarter" idx="12"/>
            <p:custDataLst>
              <p:tags r:id="rId10"/>
            </p:custDataLst>
          </p:nvPr>
        </p:nvSpPr>
        <p:spPr/>
        <p:txBody>
          <a:bodyPr/>
          <a:lstStyle>
            <a:lvl1pPr>
              <a:lnSpc>
                <a:spcPct val="120000"/>
              </a:lnSpc>
              <a:defRPr/>
            </a:lvl1pPr>
          </a:lstStyle>
          <a:p>
            <a:fld id="{49AE70B2-8BF9-45C0-BB95-33D1B9D3A854}" type="slidenum">
              <a:rPr lang="zh-CN" altLang="en-US" smtClean="0"/>
            </a:fld>
            <a:endParaRPr lang="zh-CN" altLang="en-US"/>
          </a:p>
        </p:txBody>
      </p:sp>
      <p:sp>
        <p:nvSpPr>
          <p:cNvPr id="14" name="矩形 13"/>
          <p:cNvSpPr/>
          <p:nvPr userDrawn="1">
            <p:custDataLst>
              <p:tags r:id="rId11"/>
            </p:custDataLst>
          </p:nvPr>
        </p:nvSpPr>
        <p:spPr>
          <a:xfrm>
            <a:off x="189053" y="188424"/>
            <a:ext cx="310286" cy="31719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800">
              <a:solidFill>
                <a:srgbClr val="0E1242"/>
              </a:solidFil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grpSp>
        <p:nvGrpSpPr>
          <p:cNvPr id="10" name="组合 9"/>
          <p:cNvGrpSpPr/>
          <p:nvPr userDrawn="1">
            <p:custDataLst>
              <p:tags r:id="rId2"/>
            </p:custDataLst>
          </p:nvPr>
        </p:nvGrpSpPr>
        <p:grpSpPr>
          <a:xfrm>
            <a:off x="-1" y="4644570"/>
            <a:ext cx="12192002" cy="2213430"/>
            <a:chOff x="-1" y="4644570"/>
            <a:chExt cx="12192002" cy="2213430"/>
          </a:xfrm>
        </p:grpSpPr>
        <p:sp>
          <p:nvSpPr>
            <p:cNvPr id="11" name="直角三角形 10"/>
            <p:cNvSpPr/>
            <p:nvPr userDrawn="1">
              <p:custDataLst>
                <p:tags r:id="rId3"/>
              </p:custDataLst>
            </p:nvPr>
          </p:nvSpPr>
          <p:spPr>
            <a:xfrm rot="16200000">
              <a:off x="5976258" y="642258"/>
              <a:ext cx="1879601" cy="10551884"/>
            </a:xfrm>
            <a:prstGeom prst="r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12" name="直角三角形 11"/>
            <p:cNvSpPr/>
            <p:nvPr userDrawn="1">
              <p:custDataLst>
                <p:tags r:id="rId4"/>
              </p:custDataLst>
            </p:nvPr>
          </p:nvSpPr>
          <p:spPr>
            <a:xfrm rot="5400000" flipH="1">
              <a:off x="2028370" y="2616199"/>
              <a:ext cx="2213429" cy="6270172"/>
            </a:xfrm>
            <a:prstGeom prst="rtTriangle">
              <a:avLst/>
            </a:prstGeom>
            <a:solidFill>
              <a:schemeClr val="accent3">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grpSp>
      <p:sp>
        <p:nvSpPr>
          <p:cNvPr id="2" name="标题 1"/>
          <p:cNvSpPr>
            <a:spLocks noGrp="1"/>
          </p:cNvSpPr>
          <p:nvPr>
            <p:ph type="title"/>
            <p:custDataLst>
              <p:tags r:id="rId5"/>
            </p:custDataLst>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20000"/>
              </a:lnSpc>
              <a:buNone/>
              <a:defRPr kumimoji="0" lang="zh-CN" altLang="en-US" sz="2400" b="1" i="0" u="none" strike="noStrike" kern="1200" cap="none" spc="20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文本占位符 2"/>
          <p:cNvSpPr>
            <a:spLocks noGrp="1"/>
          </p:cNvSpPr>
          <p:nvPr>
            <p:ph type="body" idx="1" hasCustomPrompt="1"/>
            <p:custDataLst>
              <p:tags r:id="rId6"/>
            </p:custDataLst>
          </p:nvPr>
        </p:nvSpPr>
        <p:spPr>
          <a:xfrm>
            <a:off x="669930" y="952508"/>
            <a:ext cx="5283242" cy="381003"/>
          </a:xfrm>
        </p:spPr>
        <p:txBody>
          <a:bodyPr lIns="101600" tIns="38100" rIns="76200" bIns="38100" anchor="t" anchorCtr="0">
            <a:noAutofit/>
          </a:bodyPr>
          <a:lstStyle>
            <a:lvl1pPr marL="0" indent="0" eaLnBrk="1" fontAlgn="auto" latinLnBrk="0" hangingPunct="1">
              <a:lnSpc>
                <a:spcPct val="120000"/>
              </a:lnSpc>
              <a:spcAft>
                <a:spcPts val="0"/>
              </a:spcAft>
              <a:buNone/>
              <a:defRPr sz="2000" b="0" u="none" strike="noStrike" kern="1200" cap="none" spc="200" normalizeH="0" baseline="0">
                <a:solidFill>
                  <a:schemeClr val="tx1">
                    <a:lumMod val="85000"/>
                    <a:lumOff val="15000"/>
                  </a:schemeClr>
                </a:solidFill>
                <a:uFillTx/>
                <a:latin typeface="微软雅黑" panose="020B0503020204020204" pitchFamily="34" charset="-122"/>
                <a:ea typeface="微软雅黑"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7"/>
            </p:custDataLst>
          </p:nvPr>
        </p:nvSpPr>
        <p:spPr>
          <a:xfrm>
            <a:off x="669925" y="1406525"/>
            <a:ext cx="5283200" cy="4934752"/>
          </a:xfrm>
        </p:spPr>
        <p:txBody>
          <a:bodyPr vert="horz" lIns="101600" tIns="0" rIns="82550" bIns="0" rtlCol="0">
            <a:noAutofit/>
          </a:bodyPr>
          <a:lstStyle>
            <a:lvl1pPr marL="228600" marR="0" lvl="0"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1pPr>
            <a:lvl2pPr marL="685800" marR="0" lvl="1" indent="-228600" algn="l" defTabSz="914400" rtl="0" eaLnBrk="1" fontAlgn="auto" latinLnBrk="0" hangingPunct="1">
              <a:lnSpc>
                <a:spcPct val="12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2pPr>
            <a:lvl3pPr marL="1143000" marR="0" lvl="2"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3pPr>
            <a:lvl4pPr marL="1600200" marR="0" lvl="3"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4pPr>
            <a:lvl5pPr marL="2057400" marR="0" lvl="4"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custDataLst>
              <p:tags r:id="rId8"/>
            </p:custDataLst>
          </p:nvPr>
        </p:nvSpPr>
        <p:spPr>
          <a:xfrm>
            <a:off x="6235750" y="952508"/>
            <a:ext cx="5283242" cy="381003"/>
          </a:xfrm>
        </p:spPr>
        <p:txBody>
          <a:bodyPr vert="horz" lIns="101600" tIns="38100" rIns="76200" bIns="38100" rtlCol="0" anchor="t" anchorCtr="0">
            <a:noAutofit/>
          </a:bodyPr>
          <a:lstStyle>
            <a:lvl1pPr marL="0" marR="0" lvl="0" indent="0" algn="l" defTabSz="914400" rtl="0" eaLnBrk="1" fontAlgn="auto" latinLnBrk="0" hangingPunct="1">
              <a:lnSpc>
                <a:spcPct val="120000"/>
              </a:lnSpc>
              <a:spcBef>
                <a:spcPts val="0"/>
              </a:spcBef>
              <a:spcAft>
                <a:spcPts val="0"/>
              </a:spcAft>
              <a:buFont typeface="Arial" panose="020B0604020202020204" pitchFamily="34" charset="0"/>
              <a:buNone/>
              <a:defRPr kumimoji="0" lang="zh-CN" altLang="en-US" sz="2000" b="0" i="0" u="none" strike="noStrike" kern="1200" cap="none" spc="20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9"/>
            </p:custDataLst>
          </p:nvPr>
        </p:nvSpPr>
        <p:spPr>
          <a:xfrm>
            <a:off x="6235750" y="1406525"/>
            <a:ext cx="5283242" cy="4934752"/>
          </a:xfrm>
        </p:spPr>
        <p:txBody>
          <a:bodyPr vert="horz" lIns="101600" tIns="0" rIns="82550" bIns="0" rtlCol="0">
            <a:noAutofit/>
          </a:bodyPr>
          <a:lstStyle>
            <a:lvl1pPr marL="228600" marR="0" lvl="0"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1pPr>
            <a:lvl2pPr marL="685800" marR="0" lvl="1" indent="-228600" algn="l" defTabSz="914400" rtl="0" eaLnBrk="1" fontAlgn="auto" latinLnBrk="0" hangingPunct="1">
              <a:lnSpc>
                <a:spcPct val="12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2pPr>
            <a:lvl3pPr marL="1143000" marR="0" lvl="2"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3pPr>
            <a:lvl4pPr marL="1600200" marR="0" lvl="3"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4pPr>
            <a:lvl5pPr marL="2057400" marR="0" lvl="4"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custDataLst>
              <p:tags r:id="rId10"/>
            </p:custDataLst>
          </p:nvPr>
        </p:nvSpPr>
        <p:spPr/>
        <p:txBody>
          <a:bodyPr/>
          <a:lstStyle>
            <a:lvl1pPr>
              <a:lnSpc>
                <a:spcPct val="120000"/>
              </a:lnSpc>
              <a:defRPr/>
            </a:lvl1p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11"/>
            </p:custDataLst>
          </p:nvPr>
        </p:nvSpPr>
        <p:spPr/>
        <p:txBody>
          <a:bodyPr/>
          <a:lstStyle>
            <a:lvl1pPr>
              <a:lnSpc>
                <a:spcPct val="120000"/>
              </a:lnSpc>
              <a:defRPr/>
            </a:lvl1pPr>
          </a:lstStyle>
          <a:p>
            <a:endParaRPr lang="zh-CN" altLang="en-US"/>
          </a:p>
        </p:txBody>
      </p:sp>
      <p:sp>
        <p:nvSpPr>
          <p:cNvPr id="9" name="灯片编号占位符 8"/>
          <p:cNvSpPr>
            <a:spLocks noGrp="1"/>
          </p:cNvSpPr>
          <p:nvPr>
            <p:ph type="sldNum" sz="quarter" idx="12"/>
            <p:custDataLst>
              <p:tags r:id="rId12"/>
            </p:custDataLst>
          </p:nvPr>
        </p:nvSpPr>
        <p:spPr/>
        <p:txBody>
          <a:bodyPr/>
          <a:lstStyle>
            <a:lvl1pPr>
              <a:lnSpc>
                <a:spcPct val="120000"/>
              </a:lnSpc>
              <a:defRPr/>
            </a:lvl1pPr>
          </a:lstStyle>
          <a:p>
            <a:fld id="{49AE70B2-8BF9-45C0-BB95-33D1B9D3A854}" type="slidenum">
              <a:rPr lang="zh-CN" altLang="en-US" smtClean="0"/>
            </a:fld>
            <a:endParaRPr lang="zh-CN" altLang="en-US"/>
          </a:p>
        </p:txBody>
      </p:sp>
      <p:sp>
        <p:nvSpPr>
          <p:cNvPr id="13" name="矩形 12"/>
          <p:cNvSpPr/>
          <p:nvPr userDrawn="1">
            <p:custDataLst>
              <p:tags r:id="rId13"/>
            </p:custDataLst>
          </p:nvPr>
        </p:nvSpPr>
        <p:spPr>
          <a:xfrm>
            <a:off x="189053" y="188424"/>
            <a:ext cx="310286" cy="31719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800">
              <a:solidFill>
                <a:srgbClr val="0E1242"/>
              </a:solidFil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grpSp>
        <p:nvGrpSpPr>
          <p:cNvPr id="9" name="组合 8"/>
          <p:cNvGrpSpPr/>
          <p:nvPr userDrawn="1">
            <p:custDataLst>
              <p:tags r:id="rId2"/>
            </p:custDataLst>
          </p:nvPr>
        </p:nvGrpSpPr>
        <p:grpSpPr>
          <a:xfrm>
            <a:off x="6096000" y="0"/>
            <a:ext cx="6096000" cy="6858000"/>
            <a:chOff x="6096000" y="0"/>
            <a:chExt cx="6096000" cy="6858000"/>
          </a:xfrm>
        </p:grpSpPr>
        <p:pic>
          <p:nvPicPr>
            <p:cNvPr id="6" name="图片 5"/>
            <p:cNvPicPr>
              <a:picLocks noChangeAspect="1"/>
            </p:cNvPicPr>
            <p:nvPr userDrawn="1">
              <p:custDataLst>
                <p:tags r:id="rId3"/>
              </p:custDataLst>
            </p:nvPr>
          </p:nvPicPr>
          <p:blipFill>
            <a:blip r:embed="rId4"/>
            <a:stretch>
              <a:fillRect/>
            </a:stretch>
          </p:blipFill>
          <p:spPr>
            <a:xfrm>
              <a:off x="7061519" y="2262"/>
              <a:ext cx="5130481" cy="6853476"/>
            </a:xfrm>
            <a:prstGeom prst="rect">
              <a:avLst/>
            </a:prstGeom>
          </p:spPr>
        </p:pic>
        <p:sp>
          <p:nvSpPr>
            <p:cNvPr id="7" name="直角三角形 6"/>
            <p:cNvSpPr/>
            <p:nvPr userDrawn="1">
              <p:custDataLst>
                <p:tags r:id="rId5"/>
              </p:custDataLst>
            </p:nvPr>
          </p:nvSpPr>
          <p:spPr>
            <a:xfrm rot="10800000">
              <a:off x="8005201" y="0"/>
              <a:ext cx="4186799" cy="5584785"/>
            </a:xfrm>
            <a:prstGeom prst="rtTriangle">
              <a:avLst/>
            </a:prstGeom>
            <a:solidFill>
              <a:schemeClr val="accent1">
                <a:alpha val="61569"/>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aseline="0">
                <a:latin typeface="Arial" panose="020B0604020202020204" pitchFamily="34" charset="0"/>
              </a:endParaRPr>
            </a:p>
          </p:txBody>
        </p:sp>
        <p:sp>
          <p:nvSpPr>
            <p:cNvPr id="8" name="直角三角形 7"/>
            <p:cNvSpPr/>
            <p:nvPr userDrawn="1">
              <p:custDataLst>
                <p:tags r:id="rId6"/>
              </p:custDataLst>
            </p:nvPr>
          </p:nvSpPr>
          <p:spPr>
            <a:xfrm flipH="1">
              <a:off x="6096000" y="2639008"/>
              <a:ext cx="6096000" cy="4218992"/>
            </a:xfrm>
            <a:prstGeom prst="rtTriangle">
              <a:avLst/>
            </a:prstGeom>
            <a:solidFill>
              <a:schemeClr val="accent3">
                <a:alpha val="3882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aseline="0">
                <a:latin typeface="Arial" panose="020B0604020202020204" pitchFamily="34" charset="0"/>
              </a:endParaRPr>
            </a:p>
          </p:txBody>
        </p:sp>
      </p:grpSp>
      <p:sp>
        <p:nvSpPr>
          <p:cNvPr id="2" name="标题 1"/>
          <p:cNvSpPr>
            <a:spLocks noGrp="1"/>
          </p:cNvSpPr>
          <p:nvPr>
            <p:ph type="title"/>
            <p:custDataLst>
              <p:tags r:id="rId7"/>
            </p:custDataLst>
          </p:nvPr>
        </p:nvSpPr>
        <p:spPr>
          <a:xfrm>
            <a:off x="669882" y="443230"/>
            <a:ext cx="7335319"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日期占位符 2"/>
          <p:cNvSpPr>
            <a:spLocks noGrp="1"/>
          </p:cNvSpPr>
          <p:nvPr>
            <p:ph type="dt" sz="half" idx="10"/>
            <p:custDataLst>
              <p:tags r:id="rId8"/>
            </p:custDataLst>
          </p:nvPr>
        </p:nvSpPr>
        <p:spPr/>
        <p:txBody>
          <a:bodyPr/>
          <a:lstStyle>
            <a:lvl1pPr>
              <a:defRPr baseline="0">
                <a:latin typeface="Arial" panose="020B0604020202020204" pitchFamily="34" charset="0"/>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9"/>
            </p:custDataLst>
          </p:nvPr>
        </p:nvSpPr>
        <p:spPr/>
        <p:txBody>
          <a:bodyPr/>
          <a:lstStyle>
            <a:lvl1pPr>
              <a:defRPr baseline="0">
                <a:latin typeface="Arial" panose="020B0604020202020204" pitchFamily="34" charset="0"/>
              </a:defRPr>
            </a:lvl1pPr>
          </a:lstStyle>
          <a:p>
            <a:endParaRPr lang="zh-CN" altLang="en-US"/>
          </a:p>
        </p:txBody>
      </p:sp>
      <p:sp>
        <p:nvSpPr>
          <p:cNvPr id="5" name="灯片编号占位符 4"/>
          <p:cNvSpPr>
            <a:spLocks noGrp="1"/>
          </p:cNvSpPr>
          <p:nvPr>
            <p:ph type="sldNum" sz="quarter" idx="12"/>
            <p:custDataLst>
              <p:tags r:id="rId10"/>
            </p:custDataLst>
          </p:nvPr>
        </p:nvSpPr>
        <p:spPr/>
        <p:txBody>
          <a:bodyPr/>
          <a:lstStyle>
            <a:lvl1pPr>
              <a:defRPr baseline="0">
                <a:latin typeface="Arial" panose="020B0604020202020204" pitchFamily="34" charset="0"/>
              </a:defRPr>
            </a:lvl1pPr>
          </a:lstStyle>
          <a:p>
            <a:fld id="{49AE70B2-8BF9-45C0-BB95-33D1B9D3A854}" type="slidenum">
              <a:rPr lang="zh-CN" altLang="en-US" smtClean="0"/>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2"/>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1048581" name="标题 1"/>
          <p:cNvSpPr>
            <a:spLocks noGrp="1"/>
          </p:cNvSpPr>
          <p:nvPr>
            <p:ph type="title"/>
          </p:nvPr>
        </p:nvSpPr>
        <p:spPr/>
        <p:txBody>
          <a:bodyPr/>
          <a:lstStyle/>
          <a:p>
            <a:r>
              <a:rPr lang="zh-CN" altLang="en-US" noProof="1"/>
              <a:t>单击此处编辑母版标题样式</a:t>
            </a:r>
            <a:endParaRPr lang="zh-CN" altLang="en-US" noProof="1"/>
          </a:p>
        </p:txBody>
      </p:sp>
      <p:sp>
        <p:nvSpPr>
          <p:cNvPr id="1048582" name="内容占位符 2"/>
          <p:cNvSpPr>
            <a:spLocks noGrp="1"/>
          </p:cNvSpPr>
          <p:nvPr>
            <p:ph idx="1"/>
          </p:nvPr>
        </p:nvSpPr>
        <p:spPr/>
        <p:txBody>
          <a:body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1048583"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pPr>
            <a:fld id="{59AC1411-024D-494B-B1ED-B490553D0D43}" type="datetimeFigureOut">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
        <p:nvSpPr>
          <p:cNvPr id="1048584"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ct val="0"/>
              </a:spcBef>
              <a:spcAft>
                <a:spcPct val="0"/>
              </a:spcAft>
              <a:buClrTx/>
              <a:buSzTx/>
              <a:buFontTx/>
              <a:buNone/>
            </a:pPr>
            <a:endParaRPr kumimoji="0" lang="zh-CN" altLang="en-US" sz="1200" b="0" i="0" u="none" strike="noStrike" kern="1200" cap="none" spc="0" normalizeH="0" baseline="0" noProof="1">
              <a:ln>
                <a:noFill/>
              </a:ln>
              <a:solidFill>
                <a:schemeClr val="tx1">
                  <a:tint val="75000"/>
                </a:schemeClr>
              </a:solidFill>
              <a:effectLst/>
              <a:uLnTx/>
              <a:uFillTx/>
              <a:latin typeface="Calibri" panose="020F0502020204030204" pitchFamily="34" charset="0"/>
              <a:ea typeface="宋体" panose="02010600030101010101" pitchFamily="2" charset="-122"/>
              <a:cs typeface="+mn-cs"/>
            </a:endParaRPr>
          </a:p>
        </p:txBody>
      </p:sp>
      <p:sp>
        <p:nvSpPr>
          <p:cNvPr id="1048585"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ct val="0"/>
              </a:spcBef>
              <a:spcAft>
                <a:spcPct val="0"/>
              </a:spcAft>
              <a:buClrTx/>
              <a:buSzTx/>
              <a:buFontTx/>
              <a:buNone/>
            </a:pPr>
            <a:fld id="{AD769A05-6CB0-4FD6-9025-7FE11744DADE}" type="slidenum">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grpSp>
        <p:nvGrpSpPr>
          <p:cNvPr id="8" name="组合 7"/>
          <p:cNvGrpSpPr/>
          <p:nvPr userDrawn="1">
            <p:custDataLst>
              <p:tags r:id="rId2"/>
            </p:custDataLst>
          </p:nvPr>
        </p:nvGrpSpPr>
        <p:grpSpPr>
          <a:xfrm>
            <a:off x="-1" y="4644570"/>
            <a:ext cx="12192002" cy="2213430"/>
            <a:chOff x="-1" y="4644570"/>
            <a:chExt cx="12192002" cy="2213430"/>
          </a:xfrm>
        </p:grpSpPr>
        <p:sp>
          <p:nvSpPr>
            <p:cNvPr id="9" name="直角三角形 8"/>
            <p:cNvSpPr/>
            <p:nvPr userDrawn="1">
              <p:custDataLst>
                <p:tags r:id="rId3"/>
              </p:custDataLst>
            </p:nvPr>
          </p:nvSpPr>
          <p:spPr>
            <a:xfrm rot="16200000">
              <a:off x="5976258" y="642258"/>
              <a:ext cx="1879601" cy="10551884"/>
            </a:xfrm>
            <a:prstGeom prst="r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10" name="直角三角形 9"/>
            <p:cNvSpPr/>
            <p:nvPr userDrawn="1">
              <p:custDataLst>
                <p:tags r:id="rId4"/>
              </p:custDataLst>
            </p:nvPr>
          </p:nvSpPr>
          <p:spPr>
            <a:xfrm rot="5400000" flipH="1">
              <a:off x="2028370" y="2616199"/>
              <a:ext cx="2213429" cy="6270172"/>
            </a:xfrm>
            <a:prstGeom prst="rtTriangle">
              <a:avLst/>
            </a:prstGeom>
            <a:solidFill>
              <a:schemeClr val="accent3">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grpSp>
      <p:sp>
        <p:nvSpPr>
          <p:cNvPr id="2" name="标题 1"/>
          <p:cNvSpPr>
            <a:spLocks noGrp="1"/>
          </p:cNvSpPr>
          <p:nvPr>
            <p:ph type="title"/>
            <p:custDataLst>
              <p:tags r:id="rId5"/>
            </p:custDataLst>
          </p:nvPr>
        </p:nvSpPr>
        <p:spPr>
          <a:xfrm>
            <a:off x="669930"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20000"/>
              </a:lnSpc>
              <a:buNone/>
              <a:defRPr kumimoji="0" lang="zh-CN" altLang="en-US" sz="2400" b="1" i="0" u="none" strike="noStrike" kern="1200" cap="none" spc="20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图片占位符 2"/>
          <p:cNvSpPr>
            <a:spLocks noGrp="1"/>
          </p:cNvSpPr>
          <p:nvPr>
            <p:ph type="pic" idx="1"/>
            <p:custDataLst>
              <p:tags r:id="rId6"/>
            </p:custDataLst>
          </p:nvPr>
        </p:nvSpPr>
        <p:spPr>
          <a:xfrm>
            <a:off x="669930" y="952508"/>
            <a:ext cx="5283242" cy="5388907"/>
          </a:xfrm>
        </p:spPr>
        <p:txBody>
          <a:bodyPr vert="horz" lIns="101600" tIns="0" rIns="82550" bIns="0" rtlCol="0">
            <a:noAutofit/>
          </a:bodyPr>
          <a:lstStyle>
            <a:lvl1pPr marL="0" marR="0" lvl="0" indent="0" algn="l" defTabSz="914400" rtl="0" eaLnBrk="1" fontAlgn="auto" latinLnBrk="0" hangingPunct="1">
              <a:lnSpc>
                <a:spcPct val="12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p:custDataLst>
              <p:tags r:id="rId7"/>
            </p:custDataLst>
          </p:nvPr>
        </p:nvSpPr>
        <p:spPr>
          <a:xfrm>
            <a:off x="6238925" y="952508"/>
            <a:ext cx="5283242" cy="5388907"/>
          </a:xfrm>
        </p:spPr>
        <p:txBody>
          <a:bodyPr vert="horz" lIns="101600" tIns="0" rIns="82550" bIns="0" rtlCol="0">
            <a:normAutofit/>
          </a:bodyPr>
          <a:lstStyle>
            <a:lvl1pPr marL="228600" marR="0" lvl="0"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1pPr>
          </a:lstStyle>
          <a:p>
            <a:pPr lvl="0"/>
            <a:r>
              <a:rPr dirty="0">
                <a:sym typeface="+mn-ea"/>
              </a:rPr>
              <a:t>单击此处编辑母版文本样式</a:t>
            </a:r>
            <a:endParaRPr dirty="0">
              <a:sym typeface="+mn-ea"/>
            </a:endParaRPr>
          </a:p>
        </p:txBody>
      </p:sp>
      <p:sp>
        <p:nvSpPr>
          <p:cNvPr id="5" name="日期占位符 4"/>
          <p:cNvSpPr>
            <a:spLocks noGrp="1"/>
          </p:cNvSpPr>
          <p:nvPr>
            <p:ph type="dt" sz="half" idx="10"/>
            <p:custDataLst>
              <p:tags r:id="rId8"/>
            </p:custDataLst>
          </p:nvPr>
        </p:nvSpPr>
        <p:spPr/>
        <p:txBody>
          <a:bodyPr/>
          <a:lstStyle>
            <a:lvl1pPr>
              <a:lnSpc>
                <a:spcPct val="120000"/>
              </a:lnSpc>
              <a:defRPr/>
            </a:lvl1p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9"/>
            </p:custDataLst>
          </p:nvPr>
        </p:nvSpPr>
        <p:spPr/>
        <p:txBody>
          <a:bodyPr/>
          <a:lstStyle>
            <a:lvl1pPr>
              <a:lnSpc>
                <a:spcPct val="120000"/>
              </a:lnSpc>
              <a:defRPr/>
            </a:lvl1pPr>
          </a:lstStyle>
          <a:p>
            <a:endParaRPr lang="zh-CN" altLang="en-US" dirty="0"/>
          </a:p>
        </p:txBody>
      </p:sp>
      <p:sp>
        <p:nvSpPr>
          <p:cNvPr id="7" name="灯片编号占位符 6"/>
          <p:cNvSpPr>
            <a:spLocks noGrp="1"/>
          </p:cNvSpPr>
          <p:nvPr>
            <p:ph type="sldNum" sz="quarter" idx="12"/>
            <p:custDataLst>
              <p:tags r:id="rId10"/>
            </p:custDataLst>
          </p:nvPr>
        </p:nvSpPr>
        <p:spPr/>
        <p:txBody>
          <a:bodyPr/>
          <a:lstStyle>
            <a:lvl1pPr>
              <a:lnSpc>
                <a:spcPct val="120000"/>
              </a:lnSpc>
              <a:defRPr/>
            </a:lvl1pPr>
          </a:lstStyle>
          <a:p>
            <a:fld id="{FABC47A4-756D-490B-A52F-7D9E2C9FC05F}" type="slidenum">
              <a:rPr lang="zh-CN" altLang="en-US" smtClean="0"/>
            </a:fld>
            <a:endParaRPr lang="zh-CN" altLang="en-US"/>
          </a:p>
        </p:txBody>
      </p:sp>
      <p:sp>
        <p:nvSpPr>
          <p:cNvPr id="11" name="矩形 10"/>
          <p:cNvSpPr/>
          <p:nvPr userDrawn="1">
            <p:custDataLst>
              <p:tags r:id="rId11"/>
            </p:custDataLst>
          </p:nvPr>
        </p:nvSpPr>
        <p:spPr>
          <a:xfrm>
            <a:off x="189053" y="188424"/>
            <a:ext cx="310286" cy="31719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800">
              <a:solidFill>
                <a:srgbClr val="0E1242"/>
              </a:solidFil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itleAndTx" preserve="1">
  <p:cSld name="竖排标题与文本">
    <p:bg>
      <p:bgPr>
        <a:solidFill>
          <a:schemeClr val="bg1"/>
        </a:solidFill>
        <a:effectLst/>
      </p:bgPr>
    </p:bg>
    <p:spTree>
      <p:nvGrpSpPr>
        <p:cNvPr id="1" name=""/>
        <p:cNvGrpSpPr/>
        <p:nvPr/>
      </p:nvGrpSpPr>
      <p:grpSpPr>
        <a:xfrm>
          <a:off x="0" y="0"/>
          <a:ext cx="0" cy="0"/>
          <a:chOff x="0" y="0"/>
          <a:chExt cx="0" cy="0"/>
        </a:xfrm>
      </p:grpSpPr>
      <p:grpSp>
        <p:nvGrpSpPr>
          <p:cNvPr id="7" name="组合 6"/>
          <p:cNvGrpSpPr/>
          <p:nvPr userDrawn="1">
            <p:custDataLst>
              <p:tags r:id="rId2"/>
            </p:custDataLst>
          </p:nvPr>
        </p:nvGrpSpPr>
        <p:grpSpPr>
          <a:xfrm>
            <a:off x="-1" y="4644570"/>
            <a:ext cx="12192002" cy="2213430"/>
            <a:chOff x="-1" y="4644570"/>
            <a:chExt cx="12192002" cy="2213430"/>
          </a:xfrm>
        </p:grpSpPr>
        <p:sp>
          <p:nvSpPr>
            <p:cNvPr id="8" name="直角三角形 7"/>
            <p:cNvSpPr/>
            <p:nvPr userDrawn="1">
              <p:custDataLst>
                <p:tags r:id="rId3"/>
              </p:custDataLst>
            </p:nvPr>
          </p:nvSpPr>
          <p:spPr>
            <a:xfrm rot="16200000">
              <a:off x="5976258" y="642258"/>
              <a:ext cx="1879601" cy="10551884"/>
            </a:xfrm>
            <a:prstGeom prst="r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9" name="直角三角形 8"/>
            <p:cNvSpPr/>
            <p:nvPr userDrawn="1">
              <p:custDataLst>
                <p:tags r:id="rId4"/>
              </p:custDataLst>
            </p:nvPr>
          </p:nvSpPr>
          <p:spPr>
            <a:xfrm rot="5400000" flipH="1">
              <a:off x="2028370" y="2616199"/>
              <a:ext cx="2213429" cy="6270172"/>
            </a:xfrm>
            <a:prstGeom prst="rtTriangle">
              <a:avLst/>
            </a:prstGeom>
            <a:solidFill>
              <a:schemeClr val="accent3">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grpSp>
      <p:sp>
        <p:nvSpPr>
          <p:cNvPr id="2" name="竖排标题 1"/>
          <p:cNvSpPr>
            <a:spLocks noGrp="1"/>
          </p:cNvSpPr>
          <p:nvPr>
            <p:ph type="title" orient="vert"/>
            <p:custDataLst>
              <p:tags r:id="rId5"/>
            </p:custDataLst>
          </p:nvPr>
        </p:nvSpPr>
        <p:spPr>
          <a:xfrm>
            <a:off x="10571135" y="952508"/>
            <a:ext cx="950984" cy="5388907"/>
          </a:xfrm>
        </p:spPr>
        <p:txBody>
          <a:bodyPr vert="eaVert" lIns="101600" tIns="38100" rIns="76200" bIns="38100" rtlCol="0" anchor="ctr" anchorCtr="0">
            <a:noAutofit/>
          </a:bodyPr>
          <a:lstStyle>
            <a:lvl1pPr marL="0" marR="0" lvl="0" algn="l" defTabSz="914400" rtl="0" eaLnBrk="1" fontAlgn="auto" latinLnBrk="0" hangingPunct="1">
              <a:lnSpc>
                <a:spcPct val="120000"/>
              </a:lnSpc>
              <a:spcAft>
                <a:spcPts val="0"/>
              </a:spcAft>
              <a:buNone/>
              <a:defRPr kumimoji="0" lang="zh-CN" altLang="en-US" sz="2400" b="1" i="0" u="none" strike="noStrike" kern="1200" cap="none" spc="20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竖排文字占位符 2"/>
          <p:cNvSpPr>
            <a:spLocks noGrp="1"/>
          </p:cNvSpPr>
          <p:nvPr>
            <p:ph type="body" orient="vert" idx="1"/>
            <p:custDataLst>
              <p:tags r:id="rId6"/>
            </p:custDataLst>
          </p:nvPr>
        </p:nvSpPr>
        <p:spPr>
          <a:xfrm>
            <a:off x="669925" y="952500"/>
            <a:ext cx="9828101" cy="5388907"/>
          </a:xfrm>
        </p:spPr>
        <p:txBody>
          <a:bodyPr vert="eaVert"/>
          <a:lstStyle>
            <a:lvl1pPr indent="0" eaLnBrk="1" fontAlgn="auto" latinLnBrk="0" hangingPunct="1">
              <a:lnSpc>
                <a:spcPct val="120000"/>
              </a:lnSpc>
              <a:defRPr>
                <a:solidFill>
                  <a:schemeClr val="tx1">
                    <a:lumMod val="85000"/>
                    <a:lumOff val="15000"/>
                  </a:schemeClr>
                </a:solidFill>
                <a:latin typeface="微软雅黑" panose="020B0503020204020204" pitchFamily="34" charset="-122"/>
                <a:ea typeface="微软雅黑" panose="020B0503020204020204" pitchFamily="34" charset="-122"/>
              </a:defRPr>
            </a:lvl1pPr>
            <a:lvl2pPr indent="0" eaLnBrk="1" fontAlgn="auto" latinLnBrk="0" hangingPunct="1">
              <a:lnSpc>
                <a:spcPct val="120000"/>
              </a:lnSpc>
              <a:defRPr>
                <a:solidFill>
                  <a:schemeClr val="tx1">
                    <a:lumMod val="85000"/>
                    <a:lumOff val="15000"/>
                  </a:schemeClr>
                </a:solidFill>
                <a:latin typeface="微软雅黑" panose="020B0503020204020204" pitchFamily="34" charset="-122"/>
                <a:ea typeface="微软雅黑" panose="020B0503020204020204" pitchFamily="34" charset="-122"/>
              </a:defRPr>
            </a:lvl2pPr>
            <a:lvl3pPr indent="0" eaLnBrk="1" fontAlgn="auto" latinLnBrk="0" hangingPunct="1">
              <a:lnSpc>
                <a:spcPct val="120000"/>
              </a:lnSpc>
              <a:defRPr>
                <a:solidFill>
                  <a:schemeClr val="tx1">
                    <a:lumMod val="85000"/>
                    <a:lumOff val="15000"/>
                  </a:schemeClr>
                </a:solidFill>
                <a:latin typeface="微软雅黑" panose="020B0503020204020204" pitchFamily="34" charset="-122"/>
                <a:ea typeface="微软雅黑" panose="020B0503020204020204" pitchFamily="34" charset="-122"/>
              </a:defRPr>
            </a:lvl3pPr>
            <a:lvl4pPr indent="0" eaLnBrk="1" fontAlgn="auto" latinLnBrk="0" hangingPunct="1">
              <a:lnSpc>
                <a:spcPct val="120000"/>
              </a:lnSpc>
              <a:defRPr>
                <a:solidFill>
                  <a:schemeClr val="tx1">
                    <a:lumMod val="85000"/>
                    <a:lumOff val="15000"/>
                  </a:schemeClr>
                </a:solidFill>
                <a:latin typeface="微软雅黑" panose="020B0503020204020204" pitchFamily="34" charset="-122"/>
                <a:ea typeface="微软雅黑" panose="020B0503020204020204" pitchFamily="34" charset="-122"/>
              </a:defRPr>
            </a:lvl4pPr>
            <a:lvl5pPr indent="0" eaLnBrk="1" fontAlgn="auto" latinLnBrk="0" hangingPunct="1">
              <a:lnSpc>
                <a:spcPct val="120000"/>
              </a:lnSpc>
              <a:defRPr>
                <a:solidFill>
                  <a:schemeClr val="tx1">
                    <a:lumMod val="85000"/>
                    <a:lumOff val="15000"/>
                  </a:schemeClr>
                </a:solidFill>
                <a:latin typeface="微软雅黑" panose="020B0503020204020204" pitchFamily="34" charset="-122"/>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7"/>
            </p:custDataLst>
          </p:nvPr>
        </p:nvSpPr>
        <p:spPr/>
        <p:txBody>
          <a:bodyPr/>
          <a:lstStyle>
            <a:lvl1pPr>
              <a:lnSpc>
                <a:spcPct val="120000"/>
              </a:lnSpc>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8"/>
            </p:custDataLst>
          </p:nvPr>
        </p:nvSpPr>
        <p:spPr/>
        <p:txBody>
          <a:bodyPr/>
          <a:lstStyle>
            <a:lvl1pPr>
              <a:lnSpc>
                <a:spcPct val="120000"/>
              </a:lnSpc>
              <a:defRPr/>
            </a:lvl1pPr>
          </a:lstStyle>
          <a:p>
            <a:endParaRPr lang="zh-CN" altLang="en-US"/>
          </a:p>
        </p:txBody>
      </p:sp>
      <p:sp>
        <p:nvSpPr>
          <p:cNvPr id="6" name="灯片编号占位符 5"/>
          <p:cNvSpPr>
            <a:spLocks noGrp="1"/>
          </p:cNvSpPr>
          <p:nvPr>
            <p:ph type="sldNum" sz="quarter" idx="12"/>
            <p:custDataLst>
              <p:tags r:id="rId9"/>
            </p:custDataLst>
          </p:nvPr>
        </p:nvSpPr>
        <p:spPr/>
        <p:txBody>
          <a:bodyPr/>
          <a:lstStyle>
            <a:lvl1pPr>
              <a:lnSpc>
                <a:spcPct val="120000"/>
              </a:lnSpc>
              <a:defRPr/>
            </a:lvl1pPr>
          </a:lstStyle>
          <a:p>
            <a:fld id="{49AE70B2-8BF9-45C0-BB95-33D1B9D3A854}" type="slidenum">
              <a:rPr lang="zh-CN" altLang="en-US" smtClean="0"/>
            </a:fld>
            <a:endParaRPr lang="zh-CN" altLang="en-US"/>
          </a:p>
        </p:txBody>
      </p:sp>
      <p:sp>
        <p:nvSpPr>
          <p:cNvPr id="10" name="矩形 9"/>
          <p:cNvSpPr/>
          <p:nvPr userDrawn="1">
            <p:custDataLst>
              <p:tags r:id="rId10"/>
            </p:custDataLst>
          </p:nvPr>
        </p:nvSpPr>
        <p:spPr>
          <a:xfrm>
            <a:off x="189053" y="188424"/>
            <a:ext cx="310286" cy="31719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800">
              <a:solidFill>
                <a:srgbClr val="0E1242"/>
              </a:solidFil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内容">
    <p:bg>
      <p:bgPr>
        <a:solidFill>
          <a:schemeClr val="bg1"/>
        </a:solidFill>
        <a:effectLst/>
      </p:bgPr>
    </p:bg>
    <p:spTree>
      <p:nvGrpSpPr>
        <p:cNvPr id="1" name=""/>
        <p:cNvGrpSpPr/>
        <p:nvPr/>
      </p:nvGrpSpPr>
      <p:grpSpPr>
        <a:xfrm>
          <a:off x="0" y="0"/>
          <a:ext cx="0" cy="0"/>
          <a:chOff x="0" y="0"/>
          <a:chExt cx="0" cy="0"/>
        </a:xfrm>
      </p:grpSpPr>
      <p:grpSp>
        <p:nvGrpSpPr>
          <p:cNvPr id="2" name="组合 1"/>
          <p:cNvGrpSpPr/>
          <p:nvPr userDrawn="1">
            <p:custDataLst>
              <p:tags r:id="rId2"/>
            </p:custDataLst>
          </p:nvPr>
        </p:nvGrpSpPr>
        <p:grpSpPr>
          <a:xfrm>
            <a:off x="-1" y="4644570"/>
            <a:ext cx="12192002" cy="2213430"/>
            <a:chOff x="-1" y="4644570"/>
            <a:chExt cx="12192002" cy="2213430"/>
          </a:xfrm>
        </p:grpSpPr>
        <p:sp>
          <p:nvSpPr>
            <p:cNvPr id="8" name="直角三角形 7"/>
            <p:cNvSpPr/>
            <p:nvPr userDrawn="1">
              <p:custDataLst>
                <p:tags r:id="rId3"/>
              </p:custDataLst>
            </p:nvPr>
          </p:nvSpPr>
          <p:spPr>
            <a:xfrm rot="16200000">
              <a:off x="5976258" y="642258"/>
              <a:ext cx="1879601" cy="10551884"/>
            </a:xfrm>
            <a:prstGeom prst="r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9" name="直角三角形 8"/>
            <p:cNvSpPr/>
            <p:nvPr userDrawn="1">
              <p:custDataLst>
                <p:tags r:id="rId4"/>
              </p:custDataLst>
            </p:nvPr>
          </p:nvSpPr>
          <p:spPr>
            <a:xfrm rot="5400000" flipH="1">
              <a:off x="2028370" y="2616199"/>
              <a:ext cx="2213429" cy="6270172"/>
            </a:xfrm>
            <a:prstGeom prst="rtTriangle">
              <a:avLst/>
            </a:prstGeom>
            <a:solidFill>
              <a:schemeClr val="accent3">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grpSp>
      <p:sp>
        <p:nvSpPr>
          <p:cNvPr id="3" name="日期占位符 2"/>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6"/>
            </p:custDataLst>
          </p:nvPr>
        </p:nvSpPr>
        <p:spPr/>
        <p:txBody>
          <a:bodyPr/>
          <a:lstStyle/>
          <a:p>
            <a:endParaRPr lang="zh-CN" altLang="en-US"/>
          </a:p>
        </p:txBody>
      </p:sp>
      <p:sp>
        <p:nvSpPr>
          <p:cNvPr id="5" name="灯片编号占位符 4"/>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8"/>
            </p:custDataLst>
          </p:nvPr>
        </p:nvSpPr>
        <p:spPr>
          <a:xfrm>
            <a:off x="669930" y="952508"/>
            <a:ext cx="10852237" cy="5388907"/>
          </a:xfrm>
        </p:spPr>
        <p:txBody>
          <a:bodyPr/>
          <a:lstStyle>
            <a:lvl1pPr>
              <a:defRPr>
                <a:latin typeface="微软雅黑" panose="020B0503020204020204" pitchFamily="34" charset="-122"/>
                <a:ea typeface="微软雅黑" panose="020B0503020204020204" pitchFamily="34" charset="-122"/>
              </a:defRPr>
            </a:lvl1pPr>
            <a:lvl2pPr>
              <a:defRPr>
                <a:latin typeface="微软雅黑" panose="020B0503020204020204" pitchFamily="34" charset="-122"/>
                <a:ea typeface="微软雅黑" panose="020B0503020204020204" pitchFamily="34" charset="-122"/>
              </a:defRPr>
            </a:lvl2pPr>
            <a:lvl3pPr>
              <a:defRPr>
                <a:latin typeface="微软雅黑" panose="020B0503020204020204" pitchFamily="34" charset="-122"/>
                <a:ea typeface="微软雅黑" panose="020B0503020204020204" pitchFamily="34" charset="-122"/>
              </a:defRPr>
            </a:lvl3pPr>
            <a:lvl4pPr>
              <a:defRPr>
                <a:latin typeface="微软雅黑" panose="020B0503020204020204" pitchFamily="34" charset="-122"/>
                <a:ea typeface="微软雅黑" panose="020B0503020204020204" pitchFamily="34" charset="-122"/>
              </a:defRPr>
            </a:lvl4pPr>
            <a:lvl5pPr>
              <a:defRPr>
                <a:latin typeface="微软雅黑" panose="020B0503020204020204" pitchFamily="34" charset="-122"/>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0" name="矩形 9"/>
          <p:cNvSpPr/>
          <p:nvPr userDrawn="1">
            <p:custDataLst>
              <p:tags r:id="rId9"/>
            </p:custDataLst>
          </p:nvPr>
        </p:nvSpPr>
        <p:spPr>
          <a:xfrm>
            <a:off x="189053" y="188424"/>
            <a:ext cx="310286" cy="31719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800">
              <a:solidFill>
                <a:srgbClr val="0E1242"/>
              </a:solidFil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末尾幻灯片">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641211" y="2034536"/>
            <a:ext cx="5353200" cy="1324800"/>
          </a:xfrm>
        </p:spPr>
        <p:txBody>
          <a:bodyPr vert="horz" lIns="90000" tIns="46800" rIns="90000" bIns="46800" rtlCol="0" anchor="t" anchorCtr="0">
            <a:normAutofit/>
          </a:bodyPr>
          <a:lstStyle>
            <a:lvl1pPr marL="0" marR="0" algn="l" defTabSz="914400" rtl="0" eaLnBrk="1" fontAlgn="auto" latinLnBrk="0" hangingPunct="1">
              <a:lnSpc>
                <a:spcPct val="100000"/>
              </a:lnSpc>
              <a:buNone/>
              <a:defRPr kumimoji="0" lang="zh-CN" altLang="en-US" sz="8000" b="1" i="0" u="none" strike="noStrike" kern="1200" cap="none" spc="200" normalizeH="0" baseline="0" noProof="1" dirty="0">
                <a:solidFill>
                  <a:schemeClr val="tx1">
                    <a:lumMod val="75000"/>
                    <a:lumOff val="25000"/>
                  </a:schemeClr>
                </a:solidFill>
                <a:uFillTx/>
                <a:latin typeface="Arial" panose="020B0604020202020204" pitchFamily="34" charset="0"/>
                <a:ea typeface="汉仪旗黑-85S" panose="00020600040101010101" pitchFamily="18" charset="-122"/>
                <a:cs typeface="+mj-cs"/>
                <a:sym typeface="+mn-ea"/>
              </a:defRPr>
            </a:lvl1pPr>
          </a:lstStyle>
          <a:p>
            <a:pPr lvl="0"/>
            <a:r>
              <a:rPr dirty="0">
                <a:sym typeface="+mn-ea"/>
              </a:rPr>
              <a:t>编辑标题</a:t>
            </a:r>
            <a:endParaRPr dirty="0">
              <a:sym typeface="+mn-ea"/>
            </a:endParaRPr>
          </a:p>
        </p:txBody>
      </p:sp>
      <p:grpSp>
        <p:nvGrpSpPr>
          <p:cNvPr id="6" name="组合 5"/>
          <p:cNvGrpSpPr/>
          <p:nvPr userDrawn="1">
            <p:custDataLst>
              <p:tags r:id="rId3"/>
            </p:custDataLst>
          </p:nvPr>
        </p:nvGrpSpPr>
        <p:grpSpPr>
          <a:xfrm>
            <a:off x="6092824" y="4524"/>
            <a:ext cx="6099176" cy="6853476"/>
            <a:chOff x="6092824" y="4524"/>
            <a:chExt cx="6099176" cy="6853476"/>
          </a:xfrm>
        </p:grpSpPr>
        <p:pic>
          <p:nvPicPr>
            <p:cNvPr id="10" name="图片 9"/>
            <p:cNvPicPr>
              <a:picLocks noChangeAspect="1"/>
            </p:cNvPicPr>
            <p:nvPr>
              <p:custDataLst>
                <p:tags r:id="rId4"/>
              </p:custDataLst>
            </p:nvPr>
          </p:nvPicPr>
          <p:blipFill>
            <a:blip r:embed="rId5"/>
            <a:stretch>
              <a:fillRect/>
            </a:stretch>
          </p:blipFill>
          <p:spPr>
            <a:xfrm>
              <a:off x="6127829" y="4524"/>
              <a:ext cx="6064171" cy="6853476"/>
            </a:xfrm>
            <a:prstGeom prst="rect">
              <a:avLst/>
            </a:prstGeom>
          </p:spPr>
        </p:pic>
        <p:sp>
          <p:nvSpPr>
            <p:cNvPr id="7" name="直角三角形 6"/>
            <p:cNvSpPr/>
            <p:nvPr>
              <p:custDataLst>
                <p:tags r:id="rId6"/>
              </p:custDataLst>
            </p:nvPr>
          </p:nvSpPr>
          <p:spPr>
            <a:xfrm flipH="1">
              <a:off x="7388505" y="1273215"/>
              <a:ext cx="4803495" cy="5584785"/>
            </a:xfrm>
            <a:prstGeom prst="rtTriangle">
              <a:avLst/>
            </a:prstGeom>
            <a:solidFill>
              <a:schemeClr val="accent1">
                <a:alpha val="61569"/>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sz="1800" baseline="0">
                <a:latin typeface="Arial" panose="020B0604020202020204" pitchFamily="34" charset="0"/>
              </a:endParaRPr>
            </a:p>
          </p:txBody>
        </p:sp>
        <p:sp>
          <p:nvSpPr>
            <p:cNvPr id="8" name="直角三角形 7"/>
            <p:cNvSpPr/>
            <p:nvPr>
              <p:custDataLst>
                <p:tags r:id="rId7"/>
              </p:custDataLst>
            </p:nvPr>
          </p:nvSpPr>
          <p:spPr>
            <a:xfrm flipH="1">
              <a:off x="6092824" y="2057398"/>
              <a:ext cx="6099176" cy="4800602"/>
            </a:xfrm>
            <a:prstGeom prst="rtTriangle">
              <a:avLst/>
            </a:prstGeom>
            <a:solidFill>
              <a:schemeClr val="accent3">
                <a:alpha val="3882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sz="1800" baseline="0">
                <a:latin typeface="Arial" panose="020B0604020202020204" pitchFamily="34" charset="0"/>
              </a:endParaRPr>
            </a:p>
          </p:txBody>
        </p:sp>
      </p:grpSp>
      <p:sp>
        <p:nvSpPr>
          <p:cNvPr id="20" name="矩形 19"/>
          <p:cNvSpPr/>
          <p:nvPr>
            <p:custDataLst>
              <p:tags r:id="rId8"/>
            </p:custDataLst>
          </p:nvPr>
        </p:nvSpPr>
        <p:spPr>
          <a:xfrm>
            <a:off x="5995264" y="2816533"/>
            <a:ext cx="224912" cy="2249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55000" lnSpcReduction="20000"/>
          </a:bodyPr>
          <a:lstStyle/>
          <a:p>
            <a:pPr algn="ctr"/>
            <a:endParaRPr kumimoji="1" lang="zh-CN" altLang="en-US" sz="1800" baseline="0">
              <a:solidFill>
                <a:srgbClr val="0E1242"/>
              </a:solidFill>
              <a:latin typeface="Arial" panose="020B0604020202020204" pitchFamily="34" charset="0"/>
            </a:endParaRPr>
          </a:p>
        </p:txBody>
      </p:sp>
      <p:sp>
        <p:nvSpPr>
          <p:cNvPr id="3" name="日期占位符 2"/>
          <p:cNvSpPr>
            <a:spLocks noGrp="1"/>
          </p:cNvSpPr>
          <p:nvPr>
            <p:ph type="dt" sz="half" idx="10"/>
            <p:custDataLst>
              <p:tags r:id="rId9"/>
            </p:custDataLst>
          </p:nvPr>
        </p:nvSpPr>
        <p:spPr/>
        <p:txBody>
          <a:bodyPr>
            <a:normAutofit/>
          </a:bodyPr>
          <a:lstStyle>
            <a:lvl1pPr>
              <a:defRPr baseline="0">
                <a:latin typeface="Arial" panose="020B0604020202020204" pitchFamily="34" charset="0"/>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0"/>
            </p:custDataLst>
          </p:nvPr>
        </p:nvSpPr>
        <p:spPr/>
        <p:txBody>
          <a:bodyPr>
            <a:normAutofit/>
          </a:bodyPr>
          <a:lstStyle>
            <a:lvl1pPr>
              <a:defRPr baseline="0">
                <a:latin typeface="Arial" panose="020B0604020202020204" pitchFamily="34" charset="0"/>
              </a:defRPr>
            </a:lvl1pPr>
          </a:lstStyle>
          <a:p>
            <a:endParaRPr lang="zh-CN" altLang="en-US"/>
          </a:p>
        </p:txBody>
      </p:sp>
      <p:sp>
        <p:nvSpPr>
          <p:cNvPr id="5" name="灯片编号占位符 4"/>
          <p:cNvSpPr>
            <a:spLocks noGrp="1"/>
          </p:cNvSpPr>
          <p:nvPr>
            <p:ph type="sldNum" sz="quarter" idx="12"/>
            <p:custDataLst>
              <p:tags r:id="rId11"/>
            </p:custDataLst>
          </p:nvPr>
        </p:nvSpPr>
        <p:spPr/>
        <p:txBody>
          <a:bodyPr>
            <a:normAutofit/>
          </a:bodyPr>
          <a:lstStyle>
            <a:lvl1pPr>
              <a:defRPr baseline="0">
                <a:latin typeface="Arial" panose="020B0604020202020204" pitchFamily="34" charset="0"/>
              </a:defRPr>
            </a:lvl1pPr>
          </a:lstStyle>
          <a:p>
            <a:fld id="{49AE70B2-8BF9-45C0-BB95-33D1B9D3A854}" type="slidenum">
              <a:rPr lang="zh-CN" altLang="en-US" smtClean="0"/>
            </a:fld>
            <a:endParaRPr lang="zh-CN" alt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通用">
    <p:bg>
      <p:bgPr>
        <a:solidFill>
          <a:schemeClr val="bg2"/>
        </a:solidFill>
        <a:effectLst/>
      </p:bgPr>
    </p:bg>
    <p:spTree>
      <p:nvGrpSpPr>
        <p:cNvPr id="1" name=""/>
        <p:cNvGrpSpPr/>
        <p:nvPr/>
      </p:nvGrpSpPr>
      <p:grpSpPr>
        <a:xfrm>
          <a:off x="0" y="0"/>
          <a:ext cx="0" cy="0"/>
          <a:chOff x="0" y="0"/>
          <a:chExt cx="0" cy="0"/>
        </a:xfrm>
      </p:grpSpPr>
      <p:grpSp>
        <p:nvGrpSpPr>
          <p:cNvPr id="7" name="组合 6"/>
          <p:cNvGrpSpPr/>
          <p:nvPr userDrawn="1">
            <p:custDataLst>
              <p:tags r:id="rId2"/>
            </p:custDataLst>
          </p:nvPr>
        </p:nvGrpSpPr>
        <p:grpSpPr>
          <a:xfrm>
            <a:off x="-1" y="505616"/>
            <a:ext cx="12192002" cy="6352384"/>
            <a:chOff x="-1" y="505616"/>
            <a:chExt cx="12192002" cy="6352384"/>
          </a:xfrm>
        </p:grpSpPr>
        <p:sp>
          <p:nvSpPr>
            <p:cNvPr id="9" name="直角三角形 8"/>
            <p:cNvSpPr/>
            <p:nvPr userDrawn="1">
              <p:custDataLst>
                <p:tags r:id="rId3"/>
              </p:custDataLst>
            </p:nvPr>
          </p:nvSpPr>
          <p:spPr>
            <a:xfrm rot="16200000">
              <a:off x="5976258" y="642258"/>
              <a:ext cx="1879601" cy="10551884"/>
            </a:xfrm>
            <a:prstGeom prst="rtTriangle">
              <a:avLst/>
            </a:prstGeom>
            <a:solidFill>
              <a:schemeClr val="accent1">
                <a:lumMod val="60000"/>
                <a:lumOff val="4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aseline="0">
                <a:latin typeface="Arial" panose="020B0604020202020204" pitchFamily="34" charset="0"/>
              </a:endParaRPr>
            </a:p>
          </p:txBody>
        </p:sp>
        <p:sp>
          <p:nvSpPr>
            <p:cNvPr id="10" name="直角三角形 9"/>
            <p:cNvSpPr/>
            <p:nvPr userDrawn="1">
              <p:custDataLst>
                <p:tags r:id="rId4"/>
              </p:custDataLst>
            </p:nvPr>
          </p:nvSpPr>
          <p:spPr>
            <a:xfrm rot="5400000" flipH="1">
              <a:off x="2028370" y="2616199"/>
              <a:ext cx="2213429" cy="6270172"/>
            </a:xfrm>
            <a:prstGeom prst="rtTriangle">
              <a:avLst/>
            </a:prstGeom>
            <a:solidFill>
              <a:schemeClr val="accent3">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aseline="0">
                <a:latin typeface="Arial" panose="020B0604020202020204" pitchFamily="34" charset="0"/>
              </a:endParaRPr>
            </a:p>
          </p:txBody>
        </p:sp>
        <p:sp>
          <p:nvSpPr>
            <p:cNvPr id="6" name="矩形 5"/>
            <p:cNvSpPr/>
            <p:nvPr userDrawn="1">
              <p:custDataLst>
                <p:tags r:id="rId5"/>
              </p:custDataLst>
            </p:nvPr>
          </p:nvSpPr>
          <p:spPr>
            <a:xfrm>
              <a:off x="189053" y="505616"/>
              <a:ext cx="310286" cy="31719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800" baseline="0">
                <a:solidFill>
                  <a:srgbClr val="0E1242"/>
                </a:solidFill>
                <a:latin typeface="Arial" panose="020B0604020202020204" pitchFamily="34" charset="0"/>
              </a:endParaRPr>
            </a:p>
          </p:txBody>
        </p:sp>
      </p:grpSp>
      <p:sp>
        <p:nvSpPr>
          <p:cNvPr id="2" name="标题 1" hidden="1"/>
          <p:cNvSpPr>
            <a:spLocks noGrp="1"/>
          </p:cNvSpPr>
          <p:nvPr>
            <p:ph type="title"/>
            <p:custDataLst>
              <p:tags r:id="rId6"/>
            </p:custDataLst>
          </p:nvPr>
        </p:nvSpPr>
        <p:spPr/>
        <p:txBody>
          <a:bodyPr/>
          <a:lstStyle>
            <a:lvl1pPr>
              <a:defRPr baseline="0">
                <a:latin typeface="Arial" panose="020B0604020202020204" pitchFamily="34" charset="0"/>
                <a:ea typeface="微软雅黑" panose="020B0503020204020204" pitchFamily="34" charset="-122"/>
              </a:defRPr>
            </a:lvl1pPr>
          </a:lstStyle>
          <a:p>
            <a:r>
              <a:rPr lang="zh-CN" altLang="en-US" dirty="0"/>
              <a:t>单击此处编辑母版标题样式</a:t>
            </a:r>
            <a:endParaRPr lang="zh-CN" altLang="en-US" dirty="0"/>
          </a:p>
        </p:txBody>
      </p:sp>
      <p:sp>
        <p:nvSpPr>
          <p:cNvPr id="3" name="日期占位符 2" hidden="1"/>
          <p:cNvSpPr>
            <a:spLocks noGrp="1"/>
          </p:cNvSpPr>
          <p:nvPr>
            <p:ph type="dt" sz="half" idx="10"/>
            <p:custDataLst>
              <p:tags r:id="rId7"/>
            </p:custDataLst>
          </p:nvPr>
        </p:nvSpPr>
        <p:spPr/>
        <p:txBody>
          <a:bodyPr/>
          <a:lstStyle>
            <a:lvl1pPr>
              <a:defRPr baseline="0">
                <a:latin typeface="Arial" panose="020B0604020202020204" pitchFamily="34" charset="0"/>
              </a:defRPr>
            </a:lvl1pPr>
          </a:lstStyle>
          <a:p>
            <a:fld id="{760FBDFE-C587-4B4C-A407-44438C67B59E}" type="datetimeFigureOut">
              <a:rPr lang="zh-CN" altLang="en-US" smtClean="0"/>
            </a:fld>
            <a:endParaRPr lang="zh-CN" altLang="en-US"/>
          </a:p>
        </p:txBody>
      </p:sp>
      <p:sp>
        <p:nvSpPr>
          <p:cNvPr id="4" name="页脚占位符 3" hidden="1"/>
          <p:cNvSpPr>
            <a:spLocks noGrp="1"/>
          </p:cNvSpPr>
          <p:nvPr>
            <p:ph type="ftr" sz="quarter" idx="11"/>
            <p:custDataLst>
              <p:tags r:id="rId8"/>
            </p:custDataLst>
          </p:nvPr>
        </p:nvSpPr>
        <p:spPr/>
        <p:txBody>
          <a:bodyPr/>
          <a:lstStyle>
            <a:lvl1pPr>
              <a:defRPr baseline="0">
                <a:latin typeface="Arial" panose="020B0604020202020204" pitchFamily="34" charset="0"/>
              </a:defRPr>
            </a:lvl1pPr>
          </a:lstStyle>
          <a:p>
            <a:endParaRPr lang="zh-CN" altLang="en-US" dirty="0"/>
          </a:p>
        </p:txBody>
      </p:sp>
      <p:sp>
        <p:nvSpPr>
          <p:cNvPr id="5" name="灯片编号占位符 4" hidden="1"/>
          <p:cNvSpPr>
            <a:spLocks noGrp="1"/>
          </p:cNvSpPr>
          <p:nvPr>
            <p:ph type="sldNum" sz="quarter" idx="12"/>
            <p:custDataLst>
              <p:tags r:id="rId9"/>
            </p:custDataLst>
          </p:nvPr>
        </p:nvSpPr>
        <p:spPr/>
        <p:txBody>
          <a:bodyPr/>
          <a:lstStyle>
            <a:lvl1pPr>
              <a:defRPr baseline="0">
                <a:latin typeface="Arial" panose="020B0604020202020204" pitchFamily="34" charset="0"/>
              </a:defRPr>
            </a:lvl1pPr>
          </a:lstStyle>
          <a:p>
            <a:fld id="{49AE70B2-8BF9-45C0-BB95-33D1B9D3A854}" type="slidenum">
              <a:rPr lang="zh-CN" altLang="en-US" smtClean="0"/>
            </a:fld>
            <a:endParaRPr lang="zh-CN" altLang="en-US" dirty="0"/>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相框">
    <p:bg>
      <p:bgPr>
        <a:solidFill>
          <a:schemeClr val="tx2"/>
        </a:solidFill>
        <a:effectLst/>
      </p:bgPr>
    </p:bg>
    <p:spTree>
      <p:nvGrpSpPr>
        <p:cNvPr id="1" name=""/>
        <p:cNvGrpSpPr/>
        <p:nvPr/>
      </p:nvGrpSpPr>
      <p:grpSpPr>
        <a:xfrm>
          <a:off x="0" y="0"/>
          <a:ext cx="0" cy="0"/>
          <a:chOff x="0" y="0"/>
          <a:chExt cx="0" cy="0"/>
        </a:xfrm>
      </p:grpSpPr>
      <p:grpSp>
        <p:nvGrpSpPr>
          <p:cNvPr id="6" name="组合 5"/>
          <p:cNvGrpSpPr/>
          <p:nvPr userDrawn="1">
            <p:custDataLst>
              <p:tags r:id="rId2"/>
            </p:custDataLst>
          </p:nvPr>
        </p:nvGrpSpPr>
        <p:grpSpPr>
          <a:xfrm>
            <a:off x="-1" y="304200"/>
            <a:ext cx="12192002" cy="6553800"/>
            <a:chOff x="-1" y="304200"/>
            <a:chExt cx="12192002" cy="6553800"/>
          </a:xfrm>
        </p:grpSpPr>
        <p:grpSp>
          <p:nvGrpSpPr>
            <p:cNvPr id="11" name="组合 10"/>
            <p:cNvGrpSpPr/>
            <p:nvPr userDrawn="1"/>
          </p:nvGrpSpPr>
          <p:grpSpPr>
            <a:xfrm>
              <a:off x="-1" y="4644570"/>
              <a:ext cx="12192002" cy="2213430"/>
              <a:chOff x="-1" y="4644570"/>
              <a:chExt cx="12192002" cy="2213430"/>
            </a:xfrm>
          </p:grpSpPr>
          <p:sp>
            <p:nvSpPr>
              <p:cNvPr id="12" name="直角三角形 11"/>
              <p:cNvSpPr/>
              <p:nvPr userDrawn="1">
                <p:custDataLst>
                  <p:tags r:id="rId3"/>
                </p:custDataLst>
              </p:nvPr>
            </p:nvSpPr>
            <p:spPr>
              <a:xfrm rot="16200000">
                <a:off x="5976258" y="642258"/>
                <a:ext cx="1879601" cy="10551884"/>
              </a:xfrm>
              <a:prstGeom prst="r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aseline="0">
                  <a:latin typeface="Arial" panose="020B0604020202020204" pitchFamily="34" charset="0"/>
                </a:endParaRPr>
              </a:p>
            </p:txBody>
          </p:sp>
          <p:sp>
            <p:nvSpPr>
              <p:cNvPr id="13" name="直角三角形 12"/>
              <p:cNvSpPr/>
              <p:nvPr userDrawn="1">
                <p:custDataLst>
                  <p:tags r:id="rId4"/>
                </p:custDataLst>
              </p:nvPr>
            </p:nvSpPr>
            <p:spPr>
              <a:xfrm rot="5400000" flipH="1">
                <a:off x="2028370" y="2616199"/>
                <a:ext cx="2213429" cy="6270172"/>
              </a:xfrm>
              <a:prstGeom prst="rtTriangle">
                <a:avLst/>
              </a:prstGeom>
              <a:solidFill>
                <a:schemeClr val="accent3">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aseline="0">
                  <a:latin typeface="Arial" panose="020B0604020202020204" pitchFamily="34" charset="0"/>
                </a:endParaRPr>
              </a:p>
            </p:txBody>
          </p:sp>
        </p:grpSp>
        <p:sp>
          <p:nvSpPr>
            <p:cNvPr id="8" name="矩形 7"/>
            <p:cNvSpPr/>
            <p:nvPr userDrawn="1">
              <p:custDataLst>
                <p:tags r:id="rId5"/>
              </p:custDataLst>
            </p:nvPr>
          </p:nvSpPr>
          <p:spPr>
            <a:xfrm>
              <a:off x="292800" y="304200"/>
              <a:ext cx="11606400" cy="62496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aseline="0">
                <a:latin typeface="Arial" panose="020B0604020202020204" pitchFamily="34" charset="0"/>
                <a:ea typeface="微软雅黑" panose="020B0503020204020204" pitchFamily="34" charset="-122"/>
              </a:endParaRPr>
            </a:p>
          </p:txBody>
        </p:sp>
        <p:sp>
          <p:nvSpPr>
            <p:cNvPr id="9" name="矩形 8"/>
            <p:cNvSpPr/>
            <p:nvPr userDrawn="1">
              <p:custDataLst>
                <p:tags r:id="rId6"/>
              </p:custDataLst>
            </p:nvPr>
          </p:nvSpPr>
          <p:spPr>
            <a:xfrm>
              <a:off x="575539" y="587683"/>
              <a:ext cx="224912" cy="2249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800" baseline="0">
                <a:solidFill>
                  <a:srgbClr val="0E1242"/>
                </a:solidFill>
                <a:latin typeface="Arial" panose="020B0604020202020204" pitchFamily="34" charset="0"/>
                <a:ea typeface="微软雅黑" panose="020B0503020204020204" pitchFamily="34" charset="-122"/>
              </a:endParaRPr>
            </a:p>
          </p:txBody>
        </p:sp>
      </p:grpSp>
      <p:sp>
        <p:nvSpPr>
          <p:cNvPr id="2" name="标题 1"/>
          <p:cNvSpPr>
            <a:spLocks noGrp="1"/>
          </p:cNvSpPr>
          <p:nvPr>
            <p:ph type="title" hasCustomPrompt="1"/>
            <p:custDataLst>
              <p:tags r:id="rId7"/>
            </p:custDataLst>
          </p:nvPr>
        </p:nvSpPr>
        <p:spPr>
          <a:xfrm>
            <a:off x="1281600" y="1249200"/>
            <a:ext cx="9626400" cy="723600"/>
          </a:xfrm>
        </p:spPr>
        <p:txBody>
          <a:bodyPr anchor="ctr"/>
          <a:lstStyle>
            <a:lvl1pPr>
              <a:defRPr sz="3200" baseline="0">
                <a:latin typeface="Arial" panose="020B0604020202020204" pitchFamily="34" charset="0"/>
                <a:ea typeface="微软雅黑" panose="020B0503020204020204" pitchFamily="34" charset="-122"/>
              </a:defRPr>
            </a:lvl1pPr>
          </a:lstStyle>
          <a:p>
            <a:r>
              <a:rPr lang="zh-CN" altLang="en-US" dirty="0"/>
              <a:t>单击此处编辑标题</a:t>
            </a:r>
            <a:endParaRPr lang="zh-CN" altLang="en-US" dirty="0"/>
          </a:p>
        </p:txBody>
      </p:sp>
      <p:sp>
        <p:nvSpPr>
          <p:cNvPr id="7" name="内容占位符 6"/>
          <p:cNvSpPr>
            <a:spLocks noGrp="1"/>
          </p:cNvSpPr>
          <p:nvPr>
            <p:ph sz="quarter" idx="13"/>
            <p:custDataLst>
              <p:tags r:id="rId8"/>
            </p:custDataLst>
          </p:nvPr>
        </p:nvSpPr>
        <p:spPr>
          <a:xfrm>
            <a:off x="1281113" y="2163600"/>
            <a:ext cx="9626600" cy="3445200"/>
          </a:xfrm>
        </p:spPr>
        <p:txBody>
          <a:bodyPr/>
          <a:lstStyle>
            <a:lvl1pPr>
              <a:defRPr baseline="0">
                <a:latin typeface="Arial" panose="020B0604020202020204" pitchFamily="34" charset="0"/>
                <a:ea typeface="微软雅黑" panose="020B0503020204020204" pitchFamily="34" charset="-122"/>
              </a:defRPr>
            </a:lvl1pPr>
            <a:lvl2pPr>
              <a:defRPr baseline="0">
                <a:latin typeface="Arial" panose="020B0604020202020204" pitchFamily="34" charset="0"/>
                <a:ea typeface="微软雅黑" panose="020B0503020204020204" pitchFamily="34" charset="-122"/>
              </a:defRPr>
            </a:lvl2pPr>
            <a:lvl3pPr>
              <a:defRPr baseline="0">
                <a:latin typeface="Arial" panose="020B0604020202020204" pitchFamily="34" charset="0"/>
                <a:ea typeface="微软雅黑" panose="020B0503020204020204" pitchFamily="34" charset="-122"/>
              </a:defRPr>
            </a:lvl3pPr>
            <a:lvl4pPr>
              <a:defRPr baseline="0">
                <a:latin typeface="Arial" panose="020B0604020202020204" pitchFamily="34" charset="0"/>
                <a:ea typeface="微软雅黑" panose="020B0503020204020204" pitchFamily="34" charset="-122"/>
              </a:defRPr>
            </a:lvl4pPr>
            <a:lvl5pPr>
              <a:defRPr baseline="0">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3" name="日期占位符 2"/>
          <p:cNvSpPr>
            <a:spLocks noGrp="1"/>
          </p:cNvSpPr>
          <p:nvPr>
            <p:ph type="dt" sz="half" idx="10"/>
            <p:custDataLst>
              <p:tags r:id="rId9"/>
            </p:custDataLst>
          </p:nvPr>
        </p:nvSpPr>
        <p:spPr/>
        <p:txBody>
          <a:bodyPr/>
          <a:lstStyle>
            <a:lvl1pPr>
              <a:defRPr baseline="0">
                <a:latin typeface="Arial" panose="020B0604020202020204" pitchFamily="34" charset="0"/>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0"/>
            </p:custDataLst>
          </p:nvPr>
        </p:nvSpPr>
        <p:spPr/>
        <p:txBody>
          <a:bodyPr/>
          <a:lstStyle>
            <a:lvl1pPr>
              <a:defRPr baseline="0">
                <a:latin typeface="Arial" panose="020B0604020202020204" pitchFamily="34" charset="0"/>
                <a:ea typeface="微软雅黑" panose="020B0503020204020204" pitchFamily="34" charset="-122"/>
              </a:defRPr>
            </a:lvl1pPr>
          </a:lstStyle>
          <a:p>
            <a:endParaRPr lang="zh-CN" altLang="en-US" dirty="0"/>
          </a:p>
        </p:txBody>
      </p:sp>
      <p:sp>
        <p:nvSpPr>
          <p:cNvPr id="5" name="灯片编号占位符 4"/>
          <p:cNvSpPr>
            <a:spLocks noGrp="1"/>
          </p:cNvSpPr>
          <p:nvPr>
            <p:ph type="sldNum" sz="quarter" idx="12"/>
            <p:custDataLst>
              <p:tags r:id="rId11"/>
            </p:custDataLst>
          </p:nvPr>
        </p:nvSpPr>
        <p:spPr/>
        <p:txBody>
          <a:bodyPr/>
          <a:lstStyle>
            <a:lvl1pPr>
              <a:defRPr baseline="0">
                <a:latin typeface="Arial" panose="020B0604020202020204" pitchFamily="34" charset="0"/>
                <a:ea typeface="微软雅黑" panose="020B0503020204020204" pitchFamily="34" charset="-122"/>
              </a:defRPr>
            </a:lvl1pPr>
          </a:lstStyle>
          <a:p>
            <a:fld id="{49AE70B2-8BF9-45C0-BB95-33D1B9D3A854}" type="slidenum">
              <a:rPr lang="zh-CN" altLang="en-US" smtClean="0"/>
            </a:fld>
            <a:endParaRPr lang="zh-CN" altLang="en-US" dirty="0"/>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左右">
    <p:bg>
      <p:bgPr>
        <a:solidFill>
          <a:schemeClr val="bg2"/>
        </a:solidFill>
        <a:effectLst/>
      </p:bgPr>
    </p:bg>
    <p:spTree>
      <p:nvGrpSpPr>
        <p:cNvPr id="1" name=""/>
        <p:cNvGrpSpPr/>
        <p:nvPr/>
      </p:nvGrpSpPr>
      <p:grpSpPr>
        <a:xfrm>
          <a:off x="0" y="0"/>
          <a:ext cx="0" cy="0"/>
          <a:chOff x="0" y="0"/>
          <a:chExt cx="0" cy="0"/>
        </a:xfrm>
      </p:grpSpPr>
      <p:sp>
        <p:nvSpPr>
          <p:cNvPr id="8" name="矩形 7"/>
          <p:cNvSpPr/>
          <p:nvPr userDrawn="1">
            <p:custDataLst>
              <p:tags r:id="rId2"/>
            </p:custDataLst>
          </p:nvPr>
        </p:nvSpPr>
        <p:spPr>
          <a:xfrm>
            <a:off x="0" y="1"/>
            <a:ext cx="4823460" cy="68580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sz="1800" baseline="0" dirty="0">
              <a:latin typeface="Arial" panose="020B0604020202020204" pitchFamily="34" charset="0"/>
              <a:ea typeface="微软雅黑" panose="020B0503020204020204" pitchFamily="34" charset="-122"/>
              <a:sym typeface="+mn-ea"/>
            </a:endParaRPr>
          </a:p>
        </p:txBody>
      </p:sp>
      <p:sp>
        <p:nvSpPr>
          <p:cNvPr id="2" name="标题 1"/>
          <p:cNvSpPr>
            <a:spLocks noGrp="1"/>
          </p:cNvSpPr>
          <p:nvPr>
            <p:ph type="title" hasCustomPrompt="1"/>
            <p:custDataLst>
              <p:tags r:id="rId3"/>
            </p:custDataLst>
          </p:nvPr>
        </p:nvSpPr>
        <p:spPr>
          <a:xfrm>
            <a:off x="583200" y="770400"/>
            <a:ext cx="3960000" cy="882000"/>
          </a:xfrm>
        </p:spPr>
        <p:txBody>
          <a:bodyPr anchor="ctr"/>
          <a:lstStyle>
            <a:lvl1pPr>
              <a:defRPr sz="3600" baseline="0">
                <a:solidFill>
                  <a:schemeClr val="tx1">
                    <a:lumMod val="85000"/>
                    <a:lumOff val="15000"/>
                  </a:schemeClr>
                </a:solidFill>
                <a:latin typeface="Arial" panose="020B0604020202020204" pitchFamily="34" charset="0"/>
                <a:ea typeface="微软雅黑" panose="020B0503020204020204" pitchFamily="34" charset="-122"/>
              </a:defRPr>
            </a:lvl1pPr>
          </a:lstStyle>
          <a:p>
            <a:r>
              <a:rPr lang="zh-CN" altLang="en-US" dirty="0"/>
              <a:t>单击编辑标题</a:t>
            </a:r>
            <a:endParaRPr lang="zh-CN" altLang="en-US" dirty="0"/>
          </a:p>
        </p:txBody>
      </p:sp>
      <p:sp>
        <p:nvSpPr>
          <p:cNvPr id="3" name="日期占位符 2"/>
          <p:cNvSpPr>
            <a:spLocks noGrp="1"/>
          </p:cNvSpPr>
          <p:nvPr>
            <p:ph type="dt" sz="half" idx="10"/>
            <p:custDataLst>
              <p:tags r:id="rId4"/>
            </p:custDataLst>
          </p:nvPr>
        </p:nvSpPr>
        <p:spPr/>
        <p:txBody>
          <a:bodyPr/>
          <a:lstStyle>
            <a:lvl1pPr>
              <a:defRPr baseline="0">
                <a:latin typeface="Arial" panose="020B0604020202020204" pitchFamily="34" charset="0"/>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5"/>
            </p:custDataLst>
          </p:nvPr>
        </p:nvSpPr>
        <p:spPr/>
        <p:txBody>
          <a:bodyPr/>
          <a:lstStyle>
            <a:lvl1pPr>
              <a:defRPr baseline="0">
                <a:latin typeface="Arial" panose="020B0604020202020204" pitchFamily="34" charset="0"/>
                <a:ea typeface="微软雅黑" panose="020B0503020204020204" pitchFamily="34" charset="-122"/>
              </a:defRPr>
            </a:lvl1pPr>
          </a:lstStyle>
          <a:p>
            <a:endParaRPr lang="zh-CN" altLang="en-US" dirty="0"/>
          </a:p>
        </p:txBody>
      </p:sp>
      <p:sp>
        <p:nvSpPr>
          <p:cNvPr id="5" name="灯片编号占位符 4"/>
          <p:cNvSpPr>
            <a:spLocks noGrp="1"/>
          </p:cNvSpPr>
          <p:nvPr>
            <p:ph type="sldNum" sz="quarter" idx="12"/>
            <p:custDataLst>
              <p:tags r:id="rId6"/>
            </p:custDataLst>
          </p:nvPr>
        </p:nvSpPr>
        <p:spPr/>
        <p:txBody>
          <a:bodyPr/>
          <a:lstStyle>
            <a:lvl1pPr>
              <a:defRPr baseline="0">
                <a:latin typeface="Arial" panose="020B0604020202020204" pitchFamily="34" charset="0"/>
                <a:ea typeface="微软雅黑" panose="020B0503020204020204" pitchFamily="34" charset="-122"/>
              </a:defRPr>
            </a:lvl1p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7"/>
            </p:custDataLst>
          </p:nvPr>
        </p:nvSpPr>
        <p:spPr>
          <a:xfrm>
            <a:off x="586800" y="1764000"/>
            <a:ext cx="3956400" cy="4093200"/>
          </a:xfrm>
        </p:spPr>
        <p:txBody>
          <a:bodyPr/>
          <a:lstStyle>
            <a:lvl1pPr>
              <a:defRPr baseline="0">
                <a:solidFill>
                  <a:schemeClr val="tx1">
                    <a:lumMod val="85000"/>
                    <a:lumOff val="15000"/>
                  </a:schemeClr>
                </a:solidFill>
                <a:latin typeface="Arial" panose="020B0604020202020204" pitchFamily="34" charset="0"/>
                <a:ea typeface="微软雅黑" panose="020B0503020204020204" pitchFamily="34" charset="-122"/>
              </a:defRPr>
            </a:lvl1pPr>
            <a:lvl2pPr>
              <a:defRPr baseline="0">
                <a:solidFill>
                  <a:schemeClr val="tx1">
                    <a:lumMod val="85000"/>
                    <a:lumOff val="15000"/>
                  </a:schemeClr>
                </a:solidFill>
                <a:latin typeface="Arial" panose="020B0604020202020204" pitchFamily="34" charset="0"/>
                <a:ea typeface="微软雅黑" panose="020B0503020204020204" pitchFamily="34" charset="-122"/>
              </a:defRPr>
            </a:lvl2pPr>
            <a:lvl3pPr>
              <a:defRPr baseline="0">
                <a:solidFill>
                  <a:schemeClr val="tx1">
                    <a:lumMod val="85000"/>
                    <a:lumOff val="15000"/>
                  </a:schemeClr>
                </a:solidFill>
                <a:latin typeface="Arial" panose="020B0604020202020204" pitchFamily="34" charset="0"/>
                <a:ea typeface="微软雅黑" panose="020B0503020204020204" pitchFamily="34" charset="-122"/>
              </a:defRPr>
            </a:lvl3pPr>
            <a:lvl4pPr>
              <a:defRPr baseline="0">
                <a:solidFill>
                  <a:schemeClr val="tx1">
                    <a:lumMod val="85000"/>
                    <a:lumOff val="15000"/>
                  </a:schemeClr>
                </a:solidFill>
                <a:latin typeface="Arial" panose="020B0604020202020204" pitchFamily="34" charset="0"/>
                <a:ea typeface="微软雅黑" panose="020B0503020204020204" pitchFamily="34" charset="-122"/>
              </a:defRPr>
            </a:lvl4pPr>
            <a:lvl5pPr>
              <a:defRPr baseline="0">
                <a:solidFill>
                  <a:schemeClr val="tx1">
                    <a:lumMod val="85000"/>
                    <a:lumOff val="15000"/>
                  </a:schemeClr>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9" name="内容占位符 8"/>
          <p:cNvSpPr>
            <a:spLocks noGrp="1"/>
          </p:cNvSpPr>
          <p:nvPr>
            <p:ph sz="quarter" idx="14"/>
            <p:custDataLst>
              <p:tags r:id="rId8"/>
            </p:custDataLst>
          </p:nvPr>
        </p:nvSpPr>
        <p:spPr>
          <a:xfrm>
            <a:off x="5101200" y="769938"/>
            <a:ext cx="6480000" cy="5087937"/>
          </a:xfrm>
        </p:spPr>
        <p:txBody>
          <a:bodyPr/>
          <a:lstStyle>
            <a:lvl1pPr>
              <a:defRPr baseline="0">
                <a:latin typeface="Arial" panose="020B0604020202020204" pitchFamily="34" charset="0"/>
                <a:ea typeface="微软雅黑" panose="020B0503020204020204" pitchFamily="34" charset="-122"/>
              </a:defRPr>
            </a:lvl1pPr>
            <a:lvl2pPr>
              <a:defRPr baseline="0">
                <a:latin typeface="Arial" panose="020B0604020202020204" pitchFamily="34" charset="0"/>
                <a:ea typeface="微软雅黑" panose="020B0503020204020204" pitchFamily="34" charset="-122"/>
              </a:defRPr>
            </a:lvl2pPr>
            <a:lvl3pPr>
              <a:defRPr baseline="0">
                <a:latin typeface="Arial" panose="020B0604020202020204" pitchFamily="34" charset="0"/>
                <a:ea typeface="微软雅黑" panose="020B0503020204020204" pitchFamily="34" charset="-122"/>
              </a:defRPr>
            </a:lvl3pPr>
            <a:lvl4pPr>
              <a:defRPr baseline="0">
                <a:latin typeface="Arial" panose="020B0604020202020204" pitchFamily="34" charset="0"/>
                <a:ea typeface="微软雅黑" panose="020B0503020204020204" pitchFamily="34" charset="-122"/>
              </a:defRPr>
            </a:lvl4pPr>
            <a:lvl5pPr>
              <a:defRPr baseline="0">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grpSp>
        <p:nvGrpSpPr>
          <p:cNvPr id="6" name="组合 5"/>
          <p:cNvGrpSpPr/>
          <p:nvPr userDrawn="1">
            <p:custDataLst>
              <p:tags r:id="rId9"/>
            </p:custDataLst>
          </p:nvPr>
        </p:nvGrpSpPr>
        <p:grpSpPr>
          <a:xfrm>
            <a:off x="0" y="188424"/>
            <a:ext cx="12192002" cy="6669577"/>
            <a:chOff x="0" y="188424"/>
            <a:chExt cx="12192002" cy="6669577"/>
          </a:xfrm>
        </p:grpSpPr>
        <p:sp>
          <p:nvSpPr>
            <p:cNvPr id="12" name="矩形 11"/>
            <p:cNvSpPr/>
            <p:nvPr userDrawn="1">
              <p:custDataLst>
                <p:tags r:id="rId10"/>
              </p:custDataLst>
            </p:nvPr>
          </p:nvSpPr>
          <p:spPr>
            <a:xfrm>
              <a:off x="189053" y="188424"/>
              <a:ext cx="310286" cy="31719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800" baseline="0">
                <a:solidFill>
                  <a:srgbClr val="0E1242"/>
                </a:solidFill>
                <a:latin typeface="Arial" panose="020B0604020202020204" pitchFamily="34" charset="0"/>
              </a:endParaRPr>
            </a:p>
          </p:txBody>
        </p:sp>
        <p:sp>
          <p:nvSpPr>
            <p:cNvPr id="14" name="直角三角形 13"/>
            <p:cNvSpPr/>
            <p:nvPr userDrawn="1">
              <p:custDataLst>
                <p:tags r:id="rId11"/>
              </p:custDataLst>
            </p:nvPr>
          </p:nvSpPr>
          <p:spPr>
            <a:xfrm rot="5400000" flipH="1" flipV="1">
              <a:off x="5670551" y="336550"/>
              <a:ext cx="850900" cy="12192002"/>
            </a:xfrm>
            <a:prstGeom prst="rtTriangl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aseline="0">
                <a:latin typeface="Arial" panose="020B0604020202020204" pitchFamily="34" charset="0"/>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上下">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0"/>
            <a:ext cx="12192000" cy="26640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sz="1800" baseline="0">
              <a:latin typeface="Arial" panose="020B0604020202020204" pitchFamily="34" charset="0"/>
              <a:ea typeface="微软雅黑" panose="020B0503020204020204" pitchFamily="34" charset="-122"/>
              <a:sym typeface="+mn-ea"/>
            </a:endParaRPr>
          </a:p>
        </p:txBody>
      </p:sp>
      <p:sp>
        <p:nvSpPr>
          <p:cNvPr id="2" name="标题 1"/>
          <p:cNvSpPr>
            <a:spLocks noGrp="1"/>
          </p:cNvSpPr>
          <p:nvPr>
            <p:ph type="title"/>
            <p:custDataLst>
              <p:tags r:id="rId3"/>
            </p:custDataLst>
          </p:nvPr>
        </p:nvSpPr>
        <p:spPr>
          <a:xfrm>
            <a:off x="612000" y="781200"/>
            <a:ext cx="10976400" cy="626400"/>
          </a:xfrm>
        </p:spPr>
        <p:txBody>
          <a:bodyPr anchor="ctr"/>
          <a:lstStyle>
            <a:lvl1pPr algn="ctr">
              <a:defRPr sz="3600" baseline="0">
                <a:solidFill>
                  <a:schemeClr val="tx1">
                    <a:lumMod val="85000"/>
                    <a:lumOff val="15000"/>
                  </a:schemeClr>
                </a:solidFill>
                <a:latin typeface="Arial" panose="020B0604020202020204" pitchFamily="34" charset="0"/>
                <a:ea typeface="微软雅黑" panose="020B0503020204020204" pitchFamily="3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4"/>
            </p:custDataLst>
          </p:nvPr>
        </p:nvSpPr>
        <p:spPr/>
        <p:txBody>
          <a:bodyPr/>
          <a:lstStyle>
            <a:lvl1pPr>
              <a:defRPr baseline="0">
                <a:latin typeface="Arial" panose="020B0604020202020204" pitchFamily="34" charset="0"/>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5"/>
            </p:custDataLst>
          </p:nvPr>
        </p:nvSpPr>
        <p:spPr/>
        <p:txBody>
          <a:bodyPr/>
          <a:lstStyle>
            <a:lvl1pPr>
              <a:defRPr baseline="0">
                <a:latin typeface="Arial" panose="020B0604020202020204" pitchFamily="34" charset="0"/>
                <a:ea typeface="微软雅黑" panose="020B0503020204020204" pitchFamily="34" charset="-122"/>
              </a:defRPr>
            </a:lvl1pPr>
          </a:lstStyle>
          <a:p>
            <a:endParaRPr lang="zh-CN" altLang="en-US" dirty="0"/>
          </a:p>
        </p:txBody>
      </p:sp>
      <p:sp>
        <p:nvSpPr>
          <p:cNvPr id="5" name="灯片编号占位符 4"/>
          <p:cNvSpPr>
            <a:spLocks noGrp="1"/>
          </p:cNvSpPr>
          <p:nvPr>
            <p:ph type="sldNum" sz="quarter" idx="12"/>
            <p:custDataLst>
              <p:tags r:id="rId6"/>
            </p:custDataLst>
          </p:nvPr>
        </p:nvSpPr>
        <p:spPr/>
        <p:txBody>
          <a:bodyPr/>
          <a:lstStyle>
            <a:lvl1pPr>
              <a:defRPr baseline="0">
                <a:latin typeface="Arial" panose="020B0604020202020204" pitchFamily="34" charset="0"/>
                <a:ea typeface="微软雅黑" panose="020B0503020204020204" pitchFamily="34" charset="-122"/>
              </a:defRPr>
            </a:lvl1p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7"/>
            </p:custDataLst>
          </p:nvPr>
        </p:nvSpPr>
        <p:spPr>
          <a:xfrm>
            <a:off x="612000" y="1659600"/>
            <a:ext cx="10975975" cy="828000"/>
          </a:xfrm>
        </p:spPr>
        <p:txBody>
          <a:bodyPr/>
          <a:lstStyle>
            <a:lvl1pPr algn="ctr">
              <a:defRPr baseline="0">
                <a:solidFill>
                  <a:schemeClr val="tx1">
                    <a:lumMod val="85000"/>
                    <a:lumOff val="15000"/>
                  </a:schemeClr>
                </a:solidFill>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
        <p:nvSpPr>
          <p:cNvPr id="9" name="内容占位符 8"/>
          <p:cNvSpPr>
            <a:spLocks noGrp="1"/>
          </p:cNvSpPr>
          <p:nvPr>
            <p:ph sz="quarter" idx="14"/>
            <p:custDataLst>
              <p:tags r:id="rId8"/>
            </p:custDataLst>
          </p:nvPr>
        </p:nvSpPr>
        <p:spPr>
          <a:xfrm>
            <a:off x="612775" y="2808000"/>
            <a:ext cx="10965600" cy="3430800"/>
          </a:xfrm>
        </p:spPr>
        <p:txBody>
          <a:bodyPr/>
          <a:lstStyle>
            <a:lvl1pPr>
              <a:defRPr baseline="0">
                <a:latin typeface="Arial" panose="020B0604020202020204" pitchFamily="34" charset="0"/>
                <a:ea typeface="微软雅黑" panose="020B0503020204020204" pitchFamily="34" charset="-122"/>
              </a:defRPr>
            </a:lvl1pPr>
            <a:lvl2pPr>
              <a:defRPr baseline="0">
                <a:latin typeface="Arial" panose="020B0604020202020204" pitchFamily="34" charset="0"/>
                <a:ea typeface="微软雅黑" panose="020B0503020204020204" pitchFamily="34" charset="-122"/>
              </a:defRPr>
            </a:lvl2pPr>
            <a:lvl3pPr>
              <a:defRPr baseline="0">
                <a:latin typeface="Arial" panose="020B0604020202020204" pitchFamily="34" charset="0"/>
                <a:ea typeface="微软雅黑" panose="020B0503020204020204" pitchFamily="34" charset="-122"/>
              </a:defRPr>
            </a:lvl3pPr>
            <a:lvl4pPr>
              <a:defRPr baseline="0">
                <a:latin typeface="Arial" panose="020B0604020202020204" pitchFamily="34" charset="0"/>
                <a:ea typeface="微软雅黑" panose="020B0503020204020204" pitchFamily="34" charset="-122"/>
              </a:defRPr>
            </a:lvl4pPr>
            <a:lvl5pPr>
              <a:defRPr baseline="0">
                <a:latin typeface="Arial" panose="020B0604020202020204" pitchFamily="34" charset="0"/>
                <a:ea typeface="微软雅黑" panose="020B0503020204020204" pitchFamily="34" charset="-122"/>
              </a:defRPr>
            </a:lvl5pPr>
          </a:lstStyle>
          <a:p>
            <a:pPr lvl="0"/>
            <a:r>
              <a:rPr lang="zh-CN" altLang="en-US"/>
              <a:t>单击此处编辑母版文本样式</a:t>
            </a:r>
            <a:endParaRPr lang="zh-CN" altLang="en-US"/>
          </a:p>
          <a:p>
            <a:pPr lvl="1"/>
            <a:r>
              <a:rPr lang="zh-CN" altLang="en-US" dirty="0">
                <a:sym typeface="+mn-ea"/>
              </a:rPr>
              <a:t>第</a:t>
            </a:r>
            <a:r>
              <a:rPr lang="zh-CN" altLang="en-US"/>
              <a:t>二级</a:t>
            </a:r>
            <a:endParaRPr lang="zh-CN" altLang="en-US"/>
          </a:p>
          <a:p>
            <a:pPr lvl="2"/>
            <a:r>
              <a:rPr lang="zh-CN" altLang="en-US" dirty="0">
                <a:sym typeface="+mn-ea"/>
              </a:rPr>
              <a:t>第</a:t>
            </a:r>
            <a:r>
              <a:rPr lang="zh-CN" altLang="en-US"/>
              <a:t>三级</a:t>
            </a:r>
            <a:endParaRPr lang="zh-CN" altLang="en-US"/>
          </a:p>
          <a:p>
            <a:pPr lvl="3"/>
            <a:r>
              <a:rPr lang="zh-CN" altLang="en-US" dirty="0">
                <a:sym typeface="+mn-ea"/>
              </a:rPr>
              <a:t>第</a:t>
            </a:r>
            <a:r>
              <a:rPr lang="zh-CN" altLang="en-US"/>
              <a:t>四级</a:t>
            </a:r>
            <a:endParaRPr lang="zh-CN" altLang="en-US"/>
          </a:p>
          <a:p>
            <a:pPr lvl="4"/>
            <a:r>
              <a:rPr lang="zh-CN" altLang="en-US" dirty="0">
                <a:sym typeface="+mn-ea"/>
              </a:rPr>
              <a:t>第</a:t>
            </a:r>
            <a:r>
              <a:rPr lang="zh-CN" altLang="en-US"/>
              <a:t>五级</a:t>
            </a:r>
            <a:endParaRPr lang="zh-CN" altLang="en-US"/>
          </a:p>
        </p:txBody>
      </p:sp>
      <p:grpSp>
        <p:nvGrpSpPr>
          <p:cNvPr id="6" name="组合 5"/>
          <p:cNvGrpSpPr/>
          <p:nvPr userDrawn="1">
            <p:custDataLst>
              <p:tags r:id="rId9"/>
            </p:custDataLst>
          </p:nvPr>
        </p:nvGrpSpPr>
        <p:grpSpPr>
          <a:xfrm>
            <a:off x="0" y="188424"/>
            <a:ext cx="12192002" cy="6669577"/>
            <a:chOff x="0" y="188424"/>
            <a:chExt cx="12192002" cy="6669577"/>
          </a:xfrm>
        </p:grpSpPr>
        <p:sp>
          <p:nvSpPr>
            <p:cNvPr id="17" name="直角三角形 16"/>
            <p:cNvSpPr/>
            <p:nvPr userDrawn="1">
              <p:custDataLst>
                <p:tags r:id="rId10"/>
              </p:custDataLst>
            </p:nvPr>
          </p:nvSpPr>
          <p:spPr>
            <a:xfrm rot="5400000" flipH="1" flipV="1">
              <a:off x="5670551" y="336550"/>
              <a:ext cx="850900" cy="12192002"/>
            </a:xfrm>
            <a:prstGeom prst="rtTriangl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aseline="0">
                <a:latin typeface="Arial" panose="020B0604020202020204" pitchFamily="34" charset="0"/>
              </a:endParaRPr>
            </a:p>
          </p:txBody>
        </p:sp>
        <p:sp>
          <p:nvSpPr>
            <p:cNvPr id="18" name="矩形 17"/>
            <p:cNvSpPr/>
            <p:nvPr userDrawn="1">
              <p:custDataLst>
                <p:tags r:id="rId11"/>
              </p:custDataLst>
            </p:nvPr>
          </p:nvSpPr>
          <p:spPr>
            <a:xfrm>
              <a:off x="189053" y="188424"/>
              <a:ext cx="310286" cy="31719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800" baseline="0">
                <a:solidFill>
                  <a:srgbClr val="0E1242"/>
                </a:solidFill>
                <a:latin typeface="Arial" panose="020B0604020202020204" pitchFamily="34" charset="0"/>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下上">
    <p:spTree>
      <p:nvGrpSpPr>
        <p:cNvPr id="1" name=""/>
        <p:cNvGrpSpPr/>
        <p:nvPr/>
      </p:nvGrpSpPr>
      <p:grpSpPr>
        <a:xfrm>
          <a:off x="0" y="0"/>
          <a:ext cx="0" cy="0"/>
          <a:chOff x="0" y="0"/>
          <a:chExt cx="0" cy="0"/>
        </a:xfrm>
      </p:grpSpPr>
      <p:sp>
        <p:nvSpPr>
          <p:cNvPr id="8" name="矩形 7"/>
          <p:cNvSpPr/>
          <p:nvPr userDrawn="1">
            <p:custDataLst>
              <p:tags r:id="rId2"/>
            </p:custDataLst>
          </p:nvPr>
        </p:nvSpPr>
        <p:spPr>
          <a:xfrm>
            <a:off x="0" y="5029201"/>
            <a:ext cx="12192000" cy="1828799"/>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sz="1800" baseline="0">
              <a:latin typeface="Arial" panose="020B0604020202020204" pitchFamily="34" charset="0"/>
              <a:ea typeface="微软雅黑" panose="020B0503020204020204" pitchFamily="34" charset="-122"/>
              <a:sym typeface="+mn-ea"/>
            </a:endParaRPr>
          </a:p>
        </p:txBody>
      </p:sp>
      <p:sp>
        <p:nvSpPr>
          <p:cNvPr id="2" name="标题 1"/>
          <p:cNvSpPr>
            <a:spLocks noGrp="1"/>
          </p:cNvSpPr>
          <p:nvPr>
            <p:ph type="title"/>
            <p:custDataLst>
              <p:tags r:id="rId3"/>
            </p:custDataLst>
          </p:nvPr>
        </p:nvSpPr>
        <p:spPr>
          <a:xfrm>
            <a:off x="604800" y="669600"/>
            <a:ext cx="10976400" cy="565200"/>
          </a:xfrm>
        </p:spPr>
        <p:txBody>
          <a:bodyPr anchor="ctr"/>
          <a:lstStyle>
            <a:lvl1pPr algn="ctr">
              <a:defRPr sz="3200" baseline="0">
                <a:latin typeface="Arial" panose="020B0604020202020204" pitchFamily="34" charset="0"/>
                <a:ea typeface="微软雅黑" panose="020B0503020204020204" pitchFamily="3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4"/>
            </p:custDataLst>
          </p:nvPr>
        </p:nvSpPr>
        <p:spPr/>
        <p:txBody>
          <a:bodyPr/>
          <a:lstStyle>
            <a:lvl1pPr>
              <a:defRPr baseline="0">
                <a:latin typeface="Arial" panose="020B0604020202020204" pitchFamily="34" charset="0"/>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5"/>
            </p:custDataLst>
          </p:nvPr>
        </p:nvSpPr>
        <p:spPr/>
        <p:txBody>
          <a:bodyPr/>
          <a:lstStyle>
            <a:lvl1pPr>
              <a:defRPr baseline="0">
                <a:latin typeface="Arial" panose="020B0604020202020204" pitchFamily="34" charset="0"/>
                <a:ea typeface="微软雅黑" panose="020B0503020204020204" pitchFamily="34" charset="-122"/>
              </a:defRPr>
            </a:lvl1pPr>
          </a:lstStyle>
          <a:p>
            <a:endParaRPr lang="zh-CN" altLang="en-US" dirty="0"/>
          </a:p>
        </p:txBody>
      </p:sp>
      <p:sp>
        <p:nvSpPr>
          <p:cNvPr id="5" name="灯片编号占位符 4"/>
          <p:cNvSpPr>
            <a:spLocks noGrp="1"/>
          </p:cNvSpPr>
          <p:nvPr>
            <p:ph type="sldNum" sz="quarter" idx="12"/>
            <p:custDataLst>
              <p:tags r:id="rId6"/>
            </p:custDataLst>
          </p:nvPr>
        </p:nvSpPr>
        <p:spPr/>
        <p:txBody>
          <a:bodyPr/>
          <a:lstStyle>
            <a:lvl1pPr>
              <a:defRPr baseline="0">
                <a:latin typeface="Arial" panose="020B0604020202020204" pitchFamily="34" charset="0"/>
                <a:ea typeface="微软雅黑" panose="020B0503020204020204" pitchFamily="34" charset="-122"/>
              </a:defRPr>
            </a:lvl1pPr>
          </a:lstStyle>
          <a:p>
            <a:fld id="{49AE70B2-8BF9-45C0-BB95-33D1B9D3A854}" type="slidenum">
              <a:rPr lang="zh-CN" altLang="en-US" smtClean="0"/>
            </a:fld>
            <a:endParaRPr lang="zh-CN" altLang="en-US" dirty="0"/>
          </a:p>
        </p:txBody>
      </p:sp>
      <p:sp>
        <p:nvSpPr>
          <p:cNvPr id="7" name="内容占位符 6"/>
          <p:cNvSpPr>
            <a:spLocks noGrp="1"/>
          </p:cNvSpPr>
          <p:nvPr>
            <p:ph sz="quarter" idx="13"/>
            <p:custDataLst>
              <p:tags r:id="rId7"/>
            </p:custDataLst>
          </p:nvPr>
        </p:nvSpPr>
        <p:spPr>
          <a:xfrm>
            <a:off x="604837" y="1681200"/>
            <a:ext cx="10990800" cy="3211200"/>
          </a:xfrm>
        </p:spPr>
        <p:txBody>
          <a:bodyPr/>
          <a:lstStyle>
            <a:lvl1pPr>
              <a:defRPr baseline="0">
                <a:latin typeface="Arial" panose="020B0604020202020204" pitchFamily="34" charset="0"/>
                <a:ea typeface="微软雅黑" panose="020B0503020204020204" pitchFamily="34" charset="-122"/>
              </a:defRPr>
            </a:lvl1pPr>
            <a:lvl2pPr>
              <a:defRPr baseline="0">
                <a:latin typeface="Arial" panose="020B0604020202020204" pitchFamily="34" charset="0"/>
                <a:ea typeface="微软雅黑" panose="020B0503020204020204" pitchFamily="34" charset="-122"/>
              </a:defRPr>
            </a:lvl2pPr>
            <a:lvl3pPr>
              <a:defRPr baseline="0">
                <a:latin typeface="Arial" panose="020B0604020202020204" pitchFamily="34" charset="0"/>
                <a:ea typeface="微软雅黑" panose="020B0503020204020204" pitchFamily="34" charset="-122"/>
              </a:defRPr>
            </a:lvl3pPr>
            <a:lvl4pPr>
              <a:defRPr baseline="0">
                <a:latin typeface="Arial" panose="020B0604020202020204" pitchFamily="34" charset="0"/>
                <a:ea typeface="微软雅黑" panose="020B0503020204020204" pitchFamily="34" charset="-122"/>
              </a:defRPr>
            </a:lvl4pPr>
            <a:lvl5pPr>
              <a:defRPr baseline="0">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9" name="文本占位符 8"/>
          <p:cNvSpPr>
            <a:spLocks noGrp="1"/>
          </p:cNvSpPr>
          <p:nvPr>
            <p:ph type="body" sz="quarter" idx="14"/>
            <p:custDataLst>
              <p:tags r:id="rId8"/>
            </p:custDataLst>
          </p:nvPr>
        </p:nvSpPr>
        <p:spPr>
          <a:xfrm>
            <a:off x="594000" y="5180400"/>
            <a:ext cx="11001600" cy="1011600"/>
          </a:xfrm>
        </p:spPr>
        <p:txBody>
          <a:bodyPr/>
          <a:lstStyle>
            <a:lvl1pPr marL="0" indent="0">
              <a:buNone/>
              <a:defRPr baseline="0">
                <a:solidFill>
                  <a:schemeClr val="tx1">
                    <a:lumMod val="85000"/>
                    <a:lumOff val="15000"/>
                  </a:schemeClr>
                </a:solidFill>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
        <p:nvSpPr>
          <p:cNvPr id="15" name="直角三角形 14"/>
          <p:cNvSpPr/>
          <p:nvPr userDrawn="1">
            <p:custDataLst>
              <p:tags r:id="rId9"/>
            </p:custDataLst>
          </p:nvPr>
        </p:nvSpPr>
        <p:spPr>
          <a:xfrm rot="5400000">
            <a:off x="5734716" y="-5734717"/>
            <a:ext cx="722567" cy="12192003"/>
          </a:xfrm>
          <a:prstGeom prst="r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aseline="0">
              <a:latin typeface="Arial" panose="020B0604020202020204" pitchFamily="34" charset="0"/>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导航">
    <p:spTree>
      <p:nvGrpSpPr>
        <p:cNvPr id="1" name=""/>
        <p:cNvGrpSpPr/>
        <p:nvPr/>
      </p:nvGrpSpPr>
      <p:grpSpPr>
        <a:xfrm>
          <a:off x="0" y="0"/>
          <a:ext cx="0" cy="0"/>
          <a:chOff x="0" y="0"/>
          <a:chExt cx="0" cy="0"/>
        </a:xfrm>
      </p:grpSpPr>
      <p:grpSp>
        <p:nvGrpSpPr>
          <p:cNvPr id="8" name="组合 7"/>
          <p:cNvGrpSpPr/>
          <p:nvPr userDrawn="1">
            <p:custDataLst>
              <p:tags r:id="rId2"/>
            </p:custDataLst>
          </p:nvPr>
        </p:nvGrpSpPr>
        <p:grpSpPr>
          <a:xfrm>
            <a:off x="-1" y="4644570"/>
            <a:ext cx="12192002" cy="2213430"/>
            <a:chOff x="-1" y="4644570"/>
            <a:chExt cx="12192002" cy="2213430"/>
          </a:xfrm>
        </p:grpSpPr>
        <p:sp>
          <p:nvSpPr>
            <p:cNvPr id="14" name="直角三角形 13"/>
            <p:cNvSpPr/>
            <p:nvPr userDrawn="1">
              <p:custDataLst>
                <p:tags r:id="rId3"/>
              </p:custDataLst>
            </p:nvPr>
          </p:nvSpPr>
          <p:spPr>
            <a:xfrm rot="16200000">
              <a:off x="5976258" y="642258"/>
              <a:ext cx="1879601" cy="10551884"/>
            </a:xfrm>
            <a:prstGeom prst="r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aseline="0">
                <a:latin typeface="Arial" panose="020B0604020202020204" pitchFamily="34" charset="0"/>
              </a:endParaRPr>
            </a:p>
          </p:txBody>
        </p:sp>
        <p:sp>
          <p:nvSpPr>
            <p:cNvPr id="15" name="直角三角形 14"/>
            <p:cNvSpPr/>
            <p:nvPr userDrawn="1">
              <p:custDataLst>
                <p:tags r:id="rId4"/>
              </p:custDataLst>
            </p:nvPr>
          </p:nvSpPr>
          <p:spPr>
            <a:xfrm rot="5400000" flipH="1">
              <a:off x="2028370" y="2616199"/>
              <a:ext cx="2213429" cy="6270172"/>
            </a:xfrm>
            <a:prstGeom prst="rtTriangle">
              <a:avLst/>
            </a:prstGeom>
            <a:solidFill>
              <a:schemeClr val="accent3">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aseline="0">
                <a:latin typeface="Arial" panose="020B0604020202020204" pitchFamily="34" charset="0"/>
              </a:endParaRPr>
            </a:p>
          </p:txBody>
        </p:sp>
      </p:grpSp>
      <p:sp>
        <p:nvSpPr>
          <p:cNvPr id="10" name="矩形 9"/>
          <p:cNvSpPr/>
          <p:nvPr userDrawn="1">
            <p:custDataLst>
              <p:tags r:id="rId5"/>
            </p:custDataLst>
          </p:nvPr>
        </p:nvSpPr>
        <p:spPr>
          <a:xfrm>
            <a:off x="0" y="0"/>
            <a:ext cx="12192000" cy="9144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sz="1800" baseline="0">
              <a:latin typeface="Arial" panose="020B0604020202020204" pitchFamily="34" charset="0"/>
              <a:ea typeface="微软雅黑" panose="020B0503020204020204" pitchFamily="34" charset="-122"/>
              <a:sym typeface="+mn-ea"/>
            </a:endParaRPr>
          </a:p>
        </p:txBody>
      </p:sp>
      <p:sp>
        <p:nvSpPr>
          <p:cNvPr id="2" name="标题 1"/>
          <p:cNvSpPr>
            <a:spLocks noGrp="1"/>
          </p:cNvSpPr>
          <p:nvPr>
            <p:ph type="title"/>
            <p:custDataLst>
              <p:tags r:id="rId6"/>
            </p:custDataLst>
          </p:nvPr>
        </p:nvSpPr>
        <p:spPr>
          <a:xfrm>
            <a:off x="579600" y="237600"/>
            <a:ext cx="11037600" cy="441964"/>
          </a:xfrm>
        </p:spPr>
        <p:txBody>
          <a:bodyPr/>
          <a:lstStyle>
            <a:lvl1pPr>
              <a:defRPr baseline="0">
                <a:solidFill>
                  <a:schemeClr val="tx1">
                    <a:lumMod val="85000"/>
                    <a:lumOff val="15000"/>
                  </a:schemeClr>
                </a:solidFill>
                <a:latin typeface="Arial" panose="020B0604020202020204" pitchFamily="34" charset="0"/>
                <a:ea typeface="微软雅黑" panose="020B0503020204020204" pitchFamily="3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7"/>
            </p:custDataLst>
          </p:nvPr>
        </p:nvSpPr>
        <p:spPr/>
        <p:txBody>
          <a:bodyPr/>
          <a:lstStyle>
            <a:lvl1pPr>
              <a:defRPr baseline="0">
                <a:latin typeface="Arial" panose="020B0604020202020204" pitchFamily="34" charset="0"/>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8"/>
            </p:custDataLst>
          </p:nvPr>
        </p:nvSpPr>
        <p:spPr/>
        <p:txBody>
          <a:bodyPr/>
          <a:lstStyle>
            <a:lvl1pPr>
              <a:defRPr baseline="0">
                <a:latin typeface="Arial" panose="020B0604020202020204" pitchFamily="34" charset="0"/>
                <a:ea typeface="微软雅黑" panose="020B0503020204020204" pitchFamily="34" charset="-122"/>
              </a:defRPr>
            </a:lvl1pPr>
          </a:lstStyle>
          <a:p>
            <a:endParaRPr lang="zh-CN" altLang="en-US" dirty="0"/>
          </a:p>
        </p:txBody>
      </p:sp>
      <p:sp>
        <p:nvSpPr>
          <p:cNvPr id="5" name="灯片编号占位符 4"/>
          <p:cNvSpPr>
            <a:spLocks noGrp="1"/>
          </p:cNvSpPr>
          <p:nvPr>
            <p:ph type="sldNum" sz="quarter" idx="12"/>
            <p:custDataLst>
              <p:tags r:id="rId9"/>
            </p:custDataLst>
          </p:nvPr>
        </p:nvSpPr>
        <p:spPr/>
        <p:txBody>
          <a:bodyPr/>
          <a:lstStyle>
            <a:lvl1pPr>
              <a:defRPr baseline="0">
                <a:latin typeface="Arial" panose="020B0604020202020204" pitchFamily="34" charset="0"/>
                <a:ea typeface="微软雅黑" panose="020B0503020204020204" pitchFamily="34" charset="-122"/>
              </a:defRPr>
            </a:lvl1pPr>
          </a:lstStyle>
          <a:p>
            <a:fld id="{49AE70B2-8BF9-45C0-BB95-33D1B9D3A854}" type="slidenum">
              <a:rPr lang="zh-CN" altLang="en-US" smtClean="0"/>
            </a:fld>
            <a:endParaRPr lang="zh-CN" altLang="en-US" dirty="0"/>
          </a:p>
        </p:txBody>
      </p:sp>
      <p:sp>
        <p:nvSpPr>
          <p:cNvPr id="7" name="内容占位符 6"/>
          <p:cNvSpPr>
            <a:spLocks noGrp="1"/>
          </p:cNvSpPr>
          <p:nvPr>
            <p:ph sz="quarter" idx="13"/>
            <p:custDataLst>
              <p:tags r:id="rId10"/>
            </p:custDataLst>
          </p:nvPr>
        </p:nvSpPr>
        <p:spPr>
          <a:xfrm>
            <a:off x="579600" y="1663200"/>
            <a:ext cx="5342400" cy="2894400"/>
          </a:xfrm>
        </p:spPr>
        <p:txBody>
          <a:bodyPr/>
          <a:lstStyle>
            <a:lvl1pPr>
              <a:defRPr baseline="0">
                <a:latin typeface="Arial" panose="020B0604020202020204" pitchFamily="34" charset="0"/>
                <a:ea typeface="微软雅黑" panose="020B0503020204020204" pitchFamily="34" charset="-122"/>
              </a:defRPr>
            </a:lvl1pPr>
            <a:lvl2pPr>
              <a:defRPr baseline="0">
                <a:latin typeface="Arial" panose="020B0604020202020204" pitchFamily="34" charset="0"/>
                <a:ea typeface="微软雅黑" panose="020B0503020204020204" pitchFamily="34" charset="-122"/>
              </a:defRPr>
            </a:lvl2pPr>
            <a:lvl3pPr>
              <a:defRPr baseline="0">
                <a:latin typeface="Arial" panose="020B0604020202020204" pitchFamily="34" charset="0"/>
                <a:ea typeface="微软雅黑" panose="020B0503020204020204" pitchFamily="34" charset="-122"/>
              </a:defRPr>
            </a:lvl3pPr>
            <a:lvl4pPr>
              <a:defRPr baseline="0">
                <a:latin typeface="Arial" panose="020B0604020202020204" pitchFamily="34" charset="0"/>
                <a:ea typeface="微软雅黑" panose="020B0503020204020204" pitchFamily="34" charset="-122"/>
              </a:defRPr>
            </a:lvl4pPr>
            <a:lvl5pPr>
              <a:defRPr baseline="0">
                <a:latin typeface="Arial" panose="020B0604020202020204" pitchFamily="34" charset="0"/>
                <a:ea typeface="微软雅黑" panose="020B0503020204020204" pitchFamily="34" charset="-122"/>
              </a:defRPr>
            </a:lvl5pPr>
          </a:lstStyle>
          <a:p>
            <a:pPr lvl="0"/>
            <a:r>
              <a:rPr lang="zh-CN" altLang="en-US"/>
              <a:t>单击此处编辑母版文本样式</a:t>
            </a:r>
            <a:endParaRPr lang="zh-CN" altLang="en-US"/>
          </a:p>
          <a:p>
            <a:pPr lvl="1"/>
            <a:r>
              <a:rPr lang="zh-CN" altLang="en-US" dirty="0">
                <a:sym typeface="+mn-ea"/>
              </a:rPr>
              <a:t>第</a:t>
            </a:r>
            <a:r>
              <a:rPr lang="zh-CN" altLang="en-US"/>
              <a:t>二级</a:t>
            </a:r>
            <a:endParaRPr lang="zh-CN" altLang="en-US"/>
          </a:p>
          <a:p>
            <a:pPr lvl="2"/>
            <a:r>
              <a:rPr lang="zh-CN" altLang="en-US" dirty="0">
                <a:sym typeface="+mn-ea"/>
              </a:rPr>
              <a:t>第</a:t>
            </a:r>
            <a:r>
              <a:rPr lang="zh-CN" altLang="en-US"/>
              <a:t>三级</a:t>
            </a:r>
            <a:endParaRPr lang="zh-CN" altLang="en-US"/>
          </a:p>
          <a:p>
            <a:pPr lvl="3"/>
            <a:r>
              <a:rPr lang="zh-CN" altLang="en-US" dirty="0">
                <a:sym typeface="+mn-ea"/>
              </a:rPr>
              <a:t>第</a:t>
            </a:r>
            <a:r>
              <a:rPr lang="zh-CN" altLang="en-US"/>
              <a:t>四级</a:t>
            </a:r>
            <a:endParaRPr lang="zh-CN" altLang="en-US"/>
          </a:p>
          <a:p>
            <a:pPr lvl="4"/>
            <a:r>
              <a:rPr lang="zh-CN" altLang="en-US" dirty="0">
                <a:sym typeface="+mn-ea"/>
              </a:rPr>
              <a:t>第</a:t>
            </a:r>
            <a:r>
              <a:rPr lang="zh-CN" altLang="en-US"/>
              <a:t>五级</a:t>
            </a:r>
            <a:endParaRPr lang="zh-CN" altLang="en-US"/>
          </a:p>
        </p:txBody>
      </p:sp>
      <p:sp>
        <p:nvSpPr>
          <p:cNvPr id="9" name="内容占位符 8"/>
          <p:cNvSpPr>
            <a:spLocks noGrp="1"/>
          </p:cNvSpPr>
          <p:nvPr>
            <p:ph sz="quarter" idx="14"/>
            <p:custDataLst>
              <p:tags r:id="rId11"/>
            </p:custDataLst>
          </p:nvPr>
        </p:nvSpPr>
        <p:spPr>
          <a:xfrm>
            <a:off x="6242400" y="1663200"/>
            <a:ext cx="5367600" cy="2894400"/>
          </a:xfrm>
        </p:spPr>
        <p:txBody>
          <a:bodyPr/>
          <a:lstStyle>
            <a:lvl1pPr>
              <a:defRPr baseline="0">
                <a:latin typeface="Arial" panose="020B0604020202020204" pitchFamily="34" charset="0"/>
                <a:ea typeface="微软雅黑" panose="020B0503020204020204" pitchFamily="34" charset="-122"/>
              </a:defRPr>
            </a:lvl1pPr>
            <a:lvl2pPr>
              <a:defRPr baseline="0">
                <a:latin typeface="Arial" panose="020B0604020202020204" pitchFamily="34" charset="0"/>
                <a:ea typeface="微软雅黑" panose="020B0503020204020204" pitchFamily="34" charset="-122"/>
              </a:defRPr>
            </a:lvl2pPr>
            <a:lvl3pPr>
              <a:defRPr baseline="0">
                <a:latin typeface="Arial" panose="020B0604020202020204" pitchFamily="34" charset="0"/>
                <a:ea typeface="微软雅黑" panose="020B0503020204020204" pitchFamily="34" charset="-122"/>
              </a:defRPr>
            </a:lvl3pPr>
            <a:lvl4pPr>
              <a:defRPr baseline="0">
                <a:latin typeface="Arial" panose="020B0604020202020204" pitchFamily="34" charset="0"/>
                <a:ea typeface="微软雅黑" panose="020B0503020204020204" pitchFamily="34" charset="-122"/>
              </a:defRPr>
            </a:lvl4pPr>
            <a:lvl5pPr>
              <a:defRPr baseline="0">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a:t>三级</a:t>
            </a:r>
            <a:endParaRPr lang="zh-CN" altLang="en-US"/>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11" name="文本占位符 10"/>
          <p:cNvSpPr>
            <a:spLocks noGrp="1"/>
          </p:cNvSpPr>
          <p:nvPr>
            <p:ph type="body" sz="quarter" idx="15"/>
            <p:custDataLst>
              <p:tags r:id="rId12"/>
            </p:custDataLst>
          </p:nvPr>
        </p:nvSpPr>
        <p:spPr>
          <a:xfrm>
            <a:off x="572400" y="4816800"/>
            <a:ext cx="5342400" cy="781200"/>
          </a:xfrm>
        </p:spPr>
        <p:txBody>
          <a:bodyPr/>
          <a:lstStyle>
            <a:lvl1pPr>
              <a:defRPr baseline="0">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
        <p:nvSpPr>
          <p:cNvPr id="13" name="文本占位符 12"/>
          <p:cNvSpPr>
            <a:spLocks noGrp="1"/>
          </p:cNvSpPr>
          <p:nvPr>
            <p:ph type="body" sz="quarter" idx="16"/>
            <p:custDataLst>
              <p:tags r:id="rId13"/>
            </p:custDataLst>
          </p:nvPr>
        </p:nvSpPr>
        <p:spPr>
          <a:xfrm>
            <a:off x="6253200" y="4813200"/>
            <a:ext cx="5367600" cy="781200"/>
          </a:xfrm>
        </p:spPr>
        <p:txBody>
          <a:bodyPr/>
          <a:lstStyle>
            <a:lvl1pPr>
              <a:defRPr baseline="0">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
        <p:nvSpPr>
          <p:cNvPr id="16" name="矩形 15"/>
          <p:cNvSpPr/>
          <p:nvPr userDrawn="1">
            <p:custDataLst>
              <p:tags r:id="rId14"/>
            </p:custDataLst>
          </p:nvPr>
        </p:nvSpPr>
        <p:spPr>
          <a:xfrm>
            <a:off x="189053" y="298604"/>
            <a:ext cx="310286" cy="31719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800" baseline="0">
              <a:solidFill>
                <a:srgbClr val="0E1242"/>
              </a:solidFill>
              <a:latin typeface="Arial" panose="020B0604020202020204" pitchFamily="34" charset="0"/>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1049019" name="标题 1"/>
          <p:cNvSpPr>
            <a:spLocks noGrp="1"/>
          </p:cNvSpPr>
          <p:nvPr>
            <p:ph type="title"/>
          </p:nvPr>
        </p:nvSpPr>
        <p:spPr>
          <a:xfrm>
            <a:off x="831850" y="1709738"/>
            <a:ext cx="10515600" cy="2852737"/>
          </a:xfrm>
        </p:spPr>
        <p:txBody>
          <a:bodyPr anchor="b"/>
          <a:lstStyle>
            <a:lvl1pPr>
              <a:defRPr sz="6000"/>
            </a:lvl1pPr>
          </a:lstStyle>
          <a:p>
            <a:r>
              <a:rPr lang="zh-CN" altLang="en-US" noProof="1"/>
              <a:t>单击此处编辑母版标题样式</a:t>
            </a:r>
            <a:endParaRPr lang="zh-CN" altLang="en-US" noProof="1"/>
          </a:p>
        </p:txBody>
      </p:sp>
      <p:sp>
        <p:nvSpPr>
          <p:cNvPr id="1049020"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noProof="1"/>
              <a:t>单击此处编辑母版文本样式</a:t>
            </a:r>
            <a:endParaRPr lang="zh-CN" altLang="en-US" noProof="1"/>
          </a:p>
        </p:txBody>
      </p:sp>
      <p:sp>
        <p:nvSpPr>
          <p:cNvPr id="1049021"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pPr>
            <a:fld id="{59AC1411-024D-494B-B1ED-B490553D0D43}" type="datetimeFigureOut">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
        <p:nvSpPr>
          <p:cNvPr id="1049022"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ct val="0"/>
              </a:spcBef>
              <a:spcAft>
                <a:spcPct val="0"/>
              </a:spcAft>
              <a:buClrTx/>
              <a:buSzTx/>
              <a:buFontTx/>
              <a:buNone/>
            </a:pPr>
            <a:endParaRPr kumimoji="0" lang="zh-CN" altLang="en-US" sz="1200" b="0" i="0" u="none" strike="noStrike" kern="1200" cap="none" spc="0" normalizeH="0" baseline="0" noProof="1">
              <a:ln>
                <a:noFill/>
              </a:ln>
              <a:solidFill>
                <a:schemeClr val="tx1">
                  <a:tint val="75000"/>
                </a:schemeClr>
              </a:solidFill>
              <a:effectLst/>
              <a:uLnTx/>
              <a:uFillTx/>
              <a:latin typeface="Calibri" panose="020F0502020204030204" pitchFamily="34" charset="0"/>
              <a:ea typeface="宋体" panose="02010600030101010101" pitchFamily="2" charset="-122"/>
              <a:cs typeface="+mn-cs"/>
            </a:endParaRPr>
          </a:p>
        </p:txBody>
      </p:sp>
      <p:sp>
        <p:nvSpPr>
          <p:cNvPr id="1049023"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ct val="0"/>
              </a:spcBef>
              <a:spcAft>
                <a:spcPct val="0"/>
              </a:spcAft>
              <a:buClrTx/>
              <a:buSzTx/>
              <a:buFontTx/>
              <a:buNone/>
            </a:pPr>
            <a:fld id="{AD769A05-6CB0-4FD6-9025-7FE11744DADE}" type="slidenum">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腰带">
    <p:bg>
      <p:bgPr>
        <a:solidFill>
          <a:schemeClr val="tx2"/>
        </a:solidFill>
        <a:effectLst/>
      </p:bgPr>
    </p:bg>
    <p:spTree>
      <p:nvGrpSpPr>
        <p:cNvPr id="1" name=""/>
        <p:cNvGrpSpPr/>
        <p:nvPr/>
      </p:nvGrpSpPr>
      <p:grpSpPr>
        <a:xfrm>
          <a:off x="0" y="0"/>
          <a:ext cx="0" cy="0"/>
          <a:chOff x="0" y="0"/>
          <a:chExt cx="0" cy="0"/>
        </a:xfrm>
      </p:grpSpPr>
      <p:grpSp>
        <p:nvGrpSpPr>
          <p:cNvPr id="6" name="组合 5"/>
          <p:cNvGrpSpPr/>
          <p:nvPr userDrawn="1">
            <p:custDataLst>
              <p:tags r:id="rId2"/>
            </p:custDataLst>
          </p:nvPr>
        </p:nvGrpSpPr>
        <p:grpSpPr>
          <a:xfrm>
            <a:off x="-1" y="6958"/>
            <a:ext cx="12192002" cy="6851042"/>
            <a:chOff x="-1" y="6958"/>
            <a:chExt cx="12192002" cy="6851042"/>
          </a:xfrm>
        </p:grpSpPr>
        <p:sp>
          <p:nvSpPr>
            <p:cNvPr id="11" name="直角三角形 10"/>
            <p:cNvSpPr/>
            <p:nvPr userDrawn="1">
              <p:custDataLst>
                <p:tags r:id="rId3"/>
              </p:custDataLst>
            </p:nvPr>
          </p:nvSpPr>
          <p:spPr>
            <a:xfrm rot="16200000">
              <a:off x="5976258" y="642258"/>
              <a:ext cx="1879601" cy="10551884"/>
            </a:xfrm>
            <a:prstGeom prst="rtTriangle">
              <a:avLst/>
            </a:prstGeom>
            <a:solidFill>
              <a:schemeClr val="accent1">
                <a:alpha val="61569"/>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aseline="0">
                <a:latin typeface="Arial" panose="020B0604020202020204" pitchFamily="34" charset="0"/>
              </a:endParaRPr>
            </a:p>
          </p:txBody>
        </p:sp>
        <p:sp>
          <p:nvSpPr>
            <p:cNvPr id="12" name="直角三角形 11"/>
            <p:cNvSpPr/>
            <p:nvPr userDrawn="1">
              <p:custDataLst>
                <p:tags r:id="rId4"/>
              </p:custDataLst>
            </p:nvPr>
          </p:nvSpPr>
          <p:spPr>
            <a:xfrm rot="5400000" flipH="1">
              <a:off x="2028370" y="2616199"/>
              <a:ext cx="2213429" cy="6270172"/>
            </a:xfrm>
            <a:prstGeom prst="rtTriangle">
              <a:avLst/>
            </a:prstGeom>
            <a:solidFill>
              <a:schemeClr val="accent3">
                <a:alpha val="3882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aseline="0">
                <a:latin typeface="Arial" panose="020B0604020202020204" pitchFamily="34" charset="0"/>
              </a:endParaRPr>
            </a:p>
          </p:txBody>
        </p:sp>
        <p:sp>
          <p:nvSpPr>
            <p:cNvPr id="13" name="直角三角形 12"/>
            <p:cNvSpPr/>
            <p:nvPr userDrawn="1">
              <p:custDataLst>
                <p:tags r:id="rId5"/>
              </p:custDataLst>
            </p:nvPr>
          </p:nvSpPr>
          <p:spPr>
            <a:xfrm rot="16200000" flipH="1">
              <a:off x="7950200" y="-2021413"/>
              <a:ext cx="2213429" cy="6270172"/>
            </a:xfrm>
            <a:prstGeom prst="rtTriangle">
              <a:avLst/>
            </a:prstGeom>
            <a:solidFill>
              <a:schemeClr val="accent3">
                <a:alpha val="3882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aseline="0">
                <a:latin typeface="Arial" panose="020B0604020202020204" pitchFamily="34" charset="0"/>
              </a:endParaRPr>
            </a:p>
          </p:txBody>
        </p:sp>
      </p:grpSp>
      <p:sp>
        <p:nvSpPr>
          <p:cNvPr id="10" name="矩形 9"/>
          <p:cNvSpPr/>
          <p:nvPr userDrawn="1">
            <p:custDataLst>
              <p:tags r:id="rId6"/>
            </p:custDataLst>
          </p:nvPr>
        </p:nvSpPr>
        <p:spPr>
          <a:xfrm>
            <a:off x="0" y="959224"/>
            <a:ext cx="12192000" cy="4939553"/>
          </a:xfrm>
          <a:prstGeom prst="rect">
            <a:avLst/>
          </a:prstGeom>
          <a:solidFill>
            <a:schemeClr val="bg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sz="1800" baseline="0">
              <a:latin typeface="Arial" panose="020B0604020202020204" pitchFamily="34" charset="0"/>
              <a:ea typeface="微软雅黑" panose="020B0503020204020204" pitchFamily="34" charset="-122"/>
              <a:sym typeface="+mn-ea"/>
            </a:endParaRPr>
          </a:p>
        </p:txBody>
      </p:sp>
      <p:sp>
        <p:nvSpPr>
          <p:cNvPr id="2" name="标题 1"/>
          <p:cNvSpPr>
            <a:spLocks noGrp="1"/>
          </p:cNvSpPr>
          <p:nvPr>
            <p:ph type="title" hasCustomPrompt="1"/>
            <p:custDataLst>
              <p:tags r:id="rId7"/>
            </p:custDataLst>
          </p:nvPr>
        </p:nvSpPr>
        <p:spPr>
          <a:xfrm>
            <a:off x="1522800" y="1339200"/>
            <a:ext cx="9144000" cy="2386800"/>
          </a:xfrm>
        </p:spPr>
        <p:txBody>
          <a:bodyPr anchor="b"/>
          <a:lstStyle>
            <a:lvl1pPr algn="ctr">
              <a:defRPr sz="6000" baseline="0">
                <a:solidFill>
                  <a:schemeClr val="tx1"/>
                </a:solidFill>
                <a:latin typeface="Arial" panose="020B0604020202020204" pitchFamily="34" charset="0"/>
                <a:ea typeface="微软雅黑" panose="020B0503020204020204" pitchFamily="34" charset="-122"/>
              </a:defRPr>
            </a:lvl1pPr>
          </a:lstStyle>
          <a:p>
            <a:r>
              <a:rPr lang="zh-CN" altLang="en-US" dirty="0"/>
              <a:t>单击此处编辑标题</a:t>
            </a:r>
            <a:endParaRPr lang="zh-CN" altLang="en-US" dirty="0"/>
          </a:p>
        </p:txBody>
      </p:sp>
      <p:sp>
        <p:nvSpPr>
          <p:cNvPr id="3" name="日期占位符 2"/>
          <p:cNvSpPr>
            <a:spLocks noGrp="1"/>
          </p:cNvSpPr>
          <p:nvPr>
            <p:ph type="dt" sz="half" idx="10"/>
            <p:custDataLst>
              <p:tags r:id="rId8"/>
            </p:custDataLst>
          </p:nvPr>
        </p:nvSpPr>
        <p:spPr/>
        <p:txBody>
          <a:bodyPr/>
          <a:lstStyle>
            <a:lvl1pPr>
              <a:defRPr baseline="0">
                <a:latin typeface="Arial" panose="020B0604020202020204" pitchFamily="34" charset="0"/>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9"/>
            </p:custDataLst>
          </p:nvPr>
        </p:nvSpPr>
        <p:spPr/>
        <p:txBody>
          <a:bodyPr/>
          <a:lstStyle>
            <a:lvl1pPr>
              <a:defRPr baseline="0">
                <a:latin typeface="Arial" panose="020B0604020202020204" pitchFamily="34" charset="0"/>
                <a:ea typeface="微软雅黑" panose="020B0503020204020204" pitchFamily="34" charset="-122"/>
              </a:defRPr>
            </a:lvl1pPr>
          </a:lstStyle>
          <a:p>
            <a:endParaRPr lang="zh-CN" altLang="en-US" dirty="0"/>
          </a:p>
        </p:txBody>
      </p:sp>
      <p:sp>
        <p:nvSpPr>
          <p:cNvPr id="5" name="灯片编号占位符 4"/>
          <p:cNvSpPr>
            <a:spLocks noGrp="1"/>
          </p:cNvSpPr>
          <p:nvPr>
            <p:ph type="sldNum" sz="quarter" idx="12"/>
            <p:custDataLst>
              <p:tags r:id="rId10"/>
            </p:custDataLst>
          </p:nvPr>
        </p:nvSpPr>
        <p:spPr/>
        <p:txBody>
          <a:bodyPr/>
          <a:lstStyle>
            <a:lvl1pPr>
              <a:defRPr baseline="0">
                <a:latin typeface="Arial" panose="020B0604020202020204" pitchFamily="34" charset="0"/>
                <a:ea typeface="微软雅黑" panose="020B0503020204020204" pitchFamily="34" charset="-122"/>
              </a:defRPr>
            </a:lvl1p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11"/>
            </p:custDataLst>
          </p:nvPr>
        </p:nvSpPr>
        <p:spPr>
          <a:xfrm>
            <a:off x="1522413" y="3862800"/>
            <a:ext cx="9144000" cy="1656000"/>
          </a:xfrm>
        </p:spPr>
        <p:txBody>
          <a:bodyPr/>
          <a:lstStyle>
            <a:lvl1pPr algn="ctr">
              <a:defRPr baseline="0">
                <a:solidFill>
                  <a:schemeClr val="tx1">
                    <a:lumMod val="75000"/>
                    <a:lumOff val="25000"/>
                  </a:schemeClr>
                </a:solidFill>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1_标题和内容">
    <p:bg>
      <p:bgPr>
        <a:solidFill>
          <a:schemeClr val="bg1"/>
        </a:solidFill>
        <a:effectLst/>
      </p:bgPr>
    </p:bg>
    <p:spTree>
      <p:nvGrpSpPr>
        <p:cNvPr id="1" name=""/>
        <p:cNvGrpSpPr/>
        <p:nvPr/>
      </p:nvGrpSpPr>
      <p:grpSpPr>
        <a:xfrm>
          <a:off x="0" y="0"/>
          <a:ext cx="0" cy="0"/>
          <a:chOff x="0" y="0"/>
          <a:chExt cx="0" cy="0"/>
        </a:xfrm>
      </p:grpSpPr>
      <p:sp>
        <p:nvSpPr>
          <p:cNvPr id="1048595" name="日期占位符 1"/>
          <p:cNvSpPr>
            <a:spLocks noGrp="1"/>
          </p:cNvSpPr>
          <p:nvPr>
            <p:ph type="dt" sz="half" idx="10"/>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pPr>
            <a:fld id="{59AC1411-024D-494B-B1ED-B490553D0D43}" type="datetimeFigureOut">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
        <p:nvSpPr>
          <p:cNvPr id="1048596" name="页脚占位符 2"/>
          <p:cNvSpPr>
            <a:spLocks noGrp="1"/>
          </p:cNvSpPr>
          <p:nvPr>
            <p:ph type="ftr" sz="quarter" idx="11"/>
          </p:nvPr>
        </p:nvSpPr>
        <p:spPr/>
        <p:txBody>
          <a:bodyPr/>
          <a:lstStyle/>
          <a:p>
            <a:pPr marL="0" marR="0" lvl="0" indent="0" algn="ctr" defTabSz="914400" rtl="0" eaLnBrk="1" fontAlgn="auto" latinLnBrk="0" hangingPunct="1">
              <a:lnSpc>
                <a:spcPct val="100000"/>
              </a:lnSpc>
              <a:spcBef>
                <a:spcPct val="0"/>
              </a:spcBef>
              <a:spcAft>
                <a:spcPct val="0"/>
              </a:spcAft>
              <a:buClrTx/>
              <a:buSzTx/>
              <a:buFontTx/>
              <a:buNone/>
            </a:pPr>
            <a:endParaRPr kumimoji="0" lang="zh-CN" altLang="en-US" sz="1200" b="0" i="0" u="none" strike="noStrike" kern="1200" cap="none" spc="0" normalizeH="0" baseline="0" noProof="1">
              <a:ln>
                <a:noFill/>
              </a:ln>
              <a:solidFill>
                <a:schemeClr val="tx1">
                  <a:tint val="75000"/>
                </a:schemeClr>
              </a:solidFill>
              <a:effectLst/>
              <a:uLnTx/>
              <a:uFillTx/>
              <a:latin typeface="Calibri" panose="020F0502020204030204" pitchFamily="34" charset="0"/>
              <a:ea typeface="宋体" panose="02010600030101010101" pitchFamily="2" charset="-122"/>
              <a:cs typeface="+mn-cs"/>
            </a:endParaRPr>
          </a:p>
        </p:txBody>
      </p:sp>
      <p:sp>
        <p:nvSpPr>
          <p:cNvPr id="1048597"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ct val="0"/>
              </a:spcBef>
              <a:spcAft>
                <a:spcPct val="0"/>
              </a:spcAft>
              <a:buClrTx/>
              <a:buSzTx/>
              <a:buFontTx/>
              <a:buNone/>
            </a:pPr>
            <a:fld id="{AD769A05-6CB0-4FD6-9025-7FE11744DADE}" type="slidenum">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Tree>
  </p:cSld>
  <p:clrMapOvr>
    <a:masterClrMapping/>
  </p:clrMapOvr>
  <p:transition spd="med" advClick="0" advTm="5000">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8" name="椭圆 7"/>
          <p:cNvSpPr/>
          <p:nvPr>
            <p:custDataLst>
              <p:tags r:id="rId2"/>
            </p:custDataLst>
          </p:nvPr>
        </p:nvSpPr>
        <p:spPr>
          <a:xfrm>
            <a:off x="4843463" y="4407141"/>
            <a:ext cx="257175" cy="25717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cs typeface="+mn-ea"/>
              <a:sym typeface="+mn-lt"/>
            </a:endParaRPr>
          </a:p>
        </p:txBody>
      </p:sp>
      <p:sp>
        <p:nvSpPr>
          <p:cNvPr id="9" name="椭圆 8"/>
          <p:cNvSpPr/>
          <p:nvPr>
            <p:custDataLst>
              <p:tags r:id="rId3"/>
            </p:custDataLst>
          </p:nvPr>
        </p:nvSpPr>
        <p:spPr>
          <a:xfrm>
            <a:off x="5296085" y="4407141"/>
            <a:ext cx="257175" cy="257175"/>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cs typeface="+mn-ea"/>
              <a:sym typeface="+mn-lt"/>
            </a:endParaRPr>
          </a:p>
        </p:txBody>
      </p:sp>
      <p:sp>
        <p:nvSpPr>
          <p:cNvPr id="10" name="椭圆 9"/>
          <p:cNvSpPr/>
          <p:nvPr>
            <p:custDataLst>
              <p:tags r:id="rId4"/>
            </p:custDataLst>
          </p:nvPr>
        </p:nvSpPr>
        <p:spPr>
          <a:xfrm>
            <a:off x="5748707" y="4407141"/>
            <a:ext cx="257175" cy="25717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cs typeface="+mn-ea"/>
              <a:sym typeface="+mn-lt"/>
            </a:endParaRPr>
          </a:p>
        </p:txBody>
      </p:sp>
      <p:sp>
        <p:nvSpPr>
          <p:cNvPr id="11" name="椭圆 10"/>
          <p:cNvSpPr/>
          <p:nvPr>
            <p:custDataLst>
              <p:tags r:id="rId5"/>
            </p:custDataLst>
          </p:nvPr>
        </p:nvSpPr>
        <p:spPr>
          <a:xfrm>
            <a:off x="6201329" y="4407141"/>
            <a:ext cx="257175" cy="257175"/>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cs typeface="+mn-ea"/>
              <a:sym typeface="+mn-lt"/>
            </a:endParaRPr>
          </a:p>
        </p:txBody>
      </p:sp>
      <p:sp>
        <p:nvSpPr>
          <p:cNvPr id="12" name="椭圆 11"/>
          <p:cNvSpPr/>
          <p:nvPr>
            <p:custDataLst>
              <p:tags r:id="rId6"/>
            </p:custDataLst>
          </p:nvPr>
        </p:nvSpPr>
        <p:spPr>
          <a:xfrm>
            <a:off x="6653951" y="4407141"/>
            <a:ext cx="257175" cy="25717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cs typeface="+mn-ea"/>
              <a:sym typeface="+mn-lt"/>
            </a:endParaRPr>
          </a:p>
        </p:txBody>
      </p:sp>
      <p:sp>
        <p:nvSpPr>
          <p:cNvPr id="13" name="椭圆 12"/>
          <p:cNvSpPr/>
          <p:nvPr>
            <p:custDataLst>
              <p:tags r:id="rId7"/>
            </p:custDataLst>
          </p:nvPr>
        </p:nvSpPr>
        <p:spPr>
          <a:xfrm>
            <a:off x="7106574" y="4407141"/>
            <a:ext cx="257175" cy="257175"/>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cs typeface="+mn-ea"/>
              <a:sym typeface="+mn-lt"/>
            </a:endParaRPr>
          </a:p>
        </p:txBody>
      </p:sp>
      <p:sp>
        <p:nvSpPr>
          <p:cNvPr id="2" name="标题 1"/>
          <p:cNvSpPr>
            <a:spLocks noGrp="1"/>
          </p:cNvSpPr>
          <p:nvPr>
            <p:ph type="ctrTitle" hasCustomPrompt="1"/>
            <p:custDataLst>
              <p:tags r:id="rId8"/>
            </p:custDataLst>
          </p:nvPr>
        </p:nvSpPr>
        <p:spPr>
          <a:xfrm>
            <a:off x="1524000" y="2187273"/>
            <a:ext cx="9144000" cy="1263862"/>
          </a:xfrm>
          <a:prstGeom prst="rect">
            <a:avLst/>
          </a:prstGeom>
        </p:spPr>
        <p:txBody>
          <a:bodyPr anchor="b" anchorCtr="0">
            <a:normAutofit/>
          </a:bodyPr>
          <a:lstStyle>
            <a:lvl1pPr algn="ctr">
              <a:defRPr sz="7200" b="0">
                <a:solidFill>
                  <a:schemeClr val="accent1"/>
                </a:solidFill>
              </a:defRPr>
            </a:lvl1pPr>
          </a:lstStyle>
          <a:p>
            <a:r>
              <a:rPr lang="zh-CN" altLang="en-US" dirty="0"/>
              <a:t>单击此处编辑标题</a:t>
            </a:r>
            <a:endParaRPr lang="zh-CN" altLang="en-US" dirty="0"/>
          </a:p>
        </p:txBody>
      </p:sp>
      <p:sp>
        <p:nvSpPr>
          <p:cNvPr id="3" name="副标题 2"/>
          <p:cNvSpPr>
            <a:spLocks noGrp="1"/>
          </p:cNvSpPr>
          <p:nvPr>
            <p:ph type="subTitle" idx="1"/>
            <p:custDataLst>
              <p:tags r:id="rId9"/>
            </p:custDataLst>
          </p:nvPr>
        </p:nvSpPr>
        <p:spPr>
          <a:xfrm>
            <a:off x="1524000" y="3536406"/>
            <a:ext cx="9144000" cy="478970"/>
          </a:xfrm>
          <a:prstGeom prst="rect">
            <a:avLst/>
          </a:prstGeom>
        </p:spPr>
        <p:txBody>
          <a:bodyPr anchor="t" anchorCtr="0">
            <a:normAutofit/>
          </a:bodyPr>
          <a:lstStyle>
            <a:lvl1pPr marL="0" indent="0" algn="ctr">
              <a:buNone/>
              <a:defRPr sz="1800">
                <a:solidFill>
                  <a:schemeClr val="tx1">
                    <a:lumMod val="65000"/>
                    <a:lumOff val="3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zh-CN" altLang="en-US" dirty="0"/>
          </a:p>
        </p:txBody>
      </p:sp>
      <p:sp>
        <p:nvSpPr>
          <p:cNvPr id="4" name="日期占位符 3"/>
          <p:cNvSpPr>
            <a:spLocks noGrp="1"/>
          </p:cNvSpPr>
          <p:nvPr>
            <p:ph type="dt" sz="half" idx="10"/>
            <p:custDataLst>
              <p:tags r:id="rId10"/>
            </p:custDataLst>
          </p:nvPr>
        </p:nvSpPr>
        <p:spPr>
          <a:xfrm>
            <a:off x="838200" y="6356350"/>
            <a:ext cx="2743200" cy="365125"/>
          </a:xfrm>
          <a:prstGeom prst="rect">
            <a:avLst/>
          </a:prstGeom>
        </p:spPr>
        <p:txBody>
          <a:bodyPr/>
          <a:lstStyle/>
          <a:p>
            <a:fld id="{D997B5FA-0921-464F-AAE1-844C04324D75}" type="datetimeFigureOut">
              <a:rPr lang="zh-CN" altLang="en-US" smtClean="0"/>
            </a:fld>
            <a:endParaRPr lang="zh-CN" altLang="en-US" dirty="0"/>
          </a:p>
        </p:txBody>
      </p:sp>
      <p:sp>
        <p:nvSpPr>
          <p:cNvPr id="5" name="页脚占位符 4"/>
          <p:cNvSpPr>
            <a:spLocks noGrp="1"/>
          </p:cNvSpPr>
          <p:nvPr>
            <p:ph type="ftr" sz="quarter" idx="11"/>
            <p:custDataLst>
              <p:tags r:id="rId11"/>
            </p:custDataLst>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custDataLst>
              <p:tags r:id="rId12"/>
            </p:custDataLst>
          </p:nvPr>
        </p:nvSpPr>
        <p:spPr>
          <a:xfrm>
            <a:off x="8610600" y="6356350"/>
            <a:ext cx="2743200" cy="365125"/>
          </a:xfrm>
          <a:prstGeom prst="rect">
            <a:avLst/>
          </a:prstGeom>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838200" y="365125"/>
            <a:ext cx="10515600" cy="1325563"/>
          </a:xfrm>
          <a:prstGeom prst="rect">
            <a:avLst/>
          </a:prstGeom>
        </p:spPr>
        <p:txBody>
          <a:bodyPr anchor="ctr" anchorCtr="0">
            <a:normAutofit/>
          </a:bodyPr>
          <a:lstStyle>
            <a:lvl1pPr>
              <a:defRPr sz="4000"/>
            </a:lvl1pPr>
          </a:lstStyle>
          <a:p>
            <a:r>
              <a:rPr lang="zh-CN" altLang="en-US" dirty="0"/>
              <a:t>单击此处编辑母版标题样式</a:t>
            </a:r>
            <a:endParaRPr lang="zh-CN" altLang="en-US" dirty="0"/>
          </a:p>
        </p:txBody>
      </p:sp>
      <p:sp>
        <p:nvSpPr>
          <p:cNvPr id="3" name="内容占位符 2"/>
          <p:cNvSpPr>
            <a:spLocks noGrp="1"/>
          </p:cNvSpPr>
          <p:nvPr>
            <p:ph idx="1"/>
            <p:custDataLst>
              <p:tags r:id="rId3"/>
            </p:custDataLst>
          </p:nvPr>
        </p:nvSpPr>
        <p:spPr>
          <a:xfrm>
            <a:off x="838200" y="1825625"/>
            <a:ext cx="10515600" cy="4351338"/>
          </a:xfrm>
          <a:prstGeom prst="rect">
            <a:avLst/>
          </a:prstGeom>
        </p:spPr>
        <p:txBody>
          <a:bodyPr/>
          <a:lstStyle>
            <a:lvl1pPr>
              <a:defRPr sz="2400"/>
            </a:lvl1pPr>
            <a:lvl2pPr>
              <a:defRPr sz="2000"/>
            </a:lvl2pPr>
            <a:lvl3pPr>
              <a:defRPr sz="1800"/>
            </a:lvl3pPr>
            <a:lvl4pPr>
              <a:defRPr sz="1800"/>
            </a:lvl4pPr>
            <a:lvl5pPr>
              <a:defRPr sz="18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a:xfrm>
            <a:off x="838200" y="6356350"/>
            <a:ext cx="2743200" cy="365125"/>
          </a:xfrm>
          <a:prstGeom prst="rect">
            <a:avLst/>
          </a:prstGeom>
        </p:spPr>
        <p:txBody>
          <a:bodyPr/>
          <a:lstStyle/>
          <a:p>
            <a:fld id="{760FBDFE-C587-4B4C-A407-44438C67B59E}" type="datetimeFigureOut">
              <a:rPr lang="zh-CN" altLang="en-US" smtClean="0"/>
            </a:fld>
            <a:endParaRPr lang="zh-CN" altLang="en-US" dirty="0"/>
          </a:p>
        </p:txBody>
      </p:sp>
      <p:sp>
        <p:nvSpPr>
          <p:cNvPr id="5" name="页脚占位符 4"/>
          <p:cNvSpPr>
            <a:spLocks noGrp="1"/>
          </p:cNvSpPr>
          <p:nvPr>
            <p:ph type="ftr" sz="quarter" idx="11"/>
            <p:custDataLst>
              <p:tags r:id="rId5"/>
            </p:custDataLst>
          </p:nvPr>
        </p:nvSpPr>
        <p:spPr>
          <a:xfrm>
            <a:off x="4038600" y="6356350"/>
            <a:ext cx="4114800" cy="365125"/>
          </a:xfrm>
          <a:prstGeom prst="rect">
            <a:avLst/>
          </a:prstGeom>
        </p:spPr>
        <p:txBody>
          <a:bodyPr/>
          <a:lstStyle/>
          <a:p>
            <a:endParaRPr lang="zh-CN" altLang="en-US" dirty="0"/>
          </a:p>
        </p:txBody>
      </p:sp>
      <p:sp>
        <p:nvSpPr>
          <p:cNvPr id="6" name="灯片编号占位符 5"/>
          <p:cNvSpPr>
            <a:spLocks noGrp="1"/>
          </p:cNvSpPr>
          <p:nvPr>
            <p:ph type="sldNum" sz="quarter" idx="12"/>
            <p:custDataLst>
              <p:tags r:id="rId6"/>
            </p:custDataLst>
          </p:nvPr>
        </p:nvSpPr>
        <p:spPr>
          <a:xfrm>
            <a:off x="8610600" y="6356350"/>
            <a:ext cx="2743200" cy="365125"/>
          </a:xfrm>
          <a:prstGeom prst="rect">
            <a:avLst/>
          </a:prstGeom>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7" name="椭圆 6"/>
          <p:cNvSpPr/>
          <p:nvPr>
            <p:custDataLst>
              <p:tags r:id="rId2"/>
            </p:custDataLst>
          </p:nvPr>
        </p:nvSpPr>
        <p:spPr>
          <a:xfrm>
            <a:off x="1615440" y="2057400"/>
            <a:ext cx="2453640" cy="2453640"/>
          </a:xfrm>
          <a:prstGeom prst="ellipse">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cs typeface="+mn-ea"/>
              <a:sym typeface="+mn-lt"/>
            </a:endParaRPr>
          </a:p>
        </p:txBody>
      </p:sp>
      <p:sp>
        <p:nvSpPr>
          <p:cNvPr id="8" name="椭圆 7"/>
          <p:cNvSpPr/>
          <p:nvPr>
            <p:custDataLst>
              <p:tags r:id="rId3"/>
            </p:custDataLst>
          </p:nvPr>
        </p:nvSpPr>
        <p:spPr>
          <a:xfrm>
            <a:off x="3276495" y="3718455"/>
            <a:ext cx="792585" cy="792585"/>
          </a:xfrm>
          <a:prstGeom prst="ellipse">
            <a:avLst/>
          </a:prstGeom>
          <a:solidFill>
            <a:schemeClr val="accent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cs typeface="+mn-ea"/>
              <a:sym typeface="+mn-lt"/>
            </a:endParaRPr>
          </a:p>
        </p:txBody>
      </p:sp>
      <p:sp>
        <p:nvSpPr>
          <p:cNvPr id="2" name="标题 1"/>
          <p:cNvSpPr>
            <a:spLocks noGrp="1"/>
          </p:cNvSpPr>
          <p:nvPr>
            <p:ph type="title" hasCustomPrompt="1"/>
            <p:custDataLst>
              <p:tags r:id="rId4"/>
            </p:custDataLst>
          </p:nvPr>
        </p:nvSpPr>
        <p:spPr>
          <a:xfrm>
            <a:off x="4759416" y="2351314"/>
            <a:ext cx="5969544" cy="1035504"/>
          </a:xfrm>
          <a:prstGeom prst="rect">
            <a:avLst/>
          </a:prstGeom>
        </p:spPr>
        <p:txBody>
          <a:bodyPr anchor="b">
            <a:normAutofit/>
          </a:bodyPr>
          <a:lstStyle>
            <a:lvl1pPr algn="l">
              <a:defRPr sz="3200"/>
            </a:lvl1pPr>
          </a:lstStyle>
          <a:p>
            <a:r>
              <a:rPr lang="zh-CN" altLang="en-US" dirty="0"/>
              <a:t>单击此处编辑标题</a:t>
            </a:r>
            <a:endParaRPr lang="zh-CN" altLang="en-US" dirty="0"/>
          </a:p>
        </p:txBody>
      </p:sp>
      <p:sp>
        <p:nvSpPr>
          <p:cNvPr id="3" name="文本占位符 2"/>
          <p:cNvSpPr>
            <a:spLocks noGrp="1"/>
          </p:cNvSpPr>
          <p:nvPr>
            <p:ph type="body" idx="1"/>
            <p:custDataLst>
              <p:tags r:id="rId5"/>
            </p:custDataLst>
          </p:nvPr>
        </p:nvSpPr>
        <p:spPr>
          <a:xfrm>
            <a:off x="4759416" y="3431391"/>
            <a:ext cx="5969544" cy="870644"/>
          </a:xfrm>
          <a:prstGeom prst="rect">
            <a:avLst/>
          </a:prstGeom>
        </p:spPr>
        <p:txBody>
          <a:bodyPr>
            <a:normAutofit/>
          </a:bodyPr>
          <a:lstStyle>
            <a:lvl1pPr marL="0" indent="0" algn="l">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单击此处编辑母版文本样式</a:t>
            </a:r>
            <a:endParaRPr lang="zh-CN" altLang="en-US" dirty="0"/>
          </a:p>
        </p:txBody>
      </p:sp>
      <p:sp>
        <p:nvSpPr>
          <p:cNvPr id="4" name="日期占位符 3"/>
          <p:cNvSpPr>
            <a:spLocks noGrp="1"/>
          </p:cNvSpPr>
          <p:nvPr>
            <p:ph type="dt" sz="half" idx="10"/>
            <p:custDataLst>
              <p:tags r:id="rId6"/>
            </p:custDataLst>
          </p:nvPr>
        </p:nvSpPr>
        <p:spPr>
          <a:xfrm>
            <a:off x="838200" y="6356350"/>
            <a:ext cx="2743200" cy="365125"/>
          </a:xfrm>
          <a:prstGeom prst="rect">
            <a:avLst/>
          </a:prstGeom>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7"/>
            </p:custDataLst>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custDataLst>
              <p:tags r:id="rId8"/>
            </p:custDataLst>
          </p:nvPr>
        </p:nvSpPr>
        <p:spPr>
          <a:xfrm>
            <a:off x="8610600" y="6356350"/>
            <a:ext cx="2743200" cy="365125"/>
          </a:xfrm>
          <a:prstGeom prst="rect">
            <a:avLst/>
          </a:prstGeom>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838200" y="365125"/>
            <a:ext cx="10515600" cy="1325563"/>
          </a:xfrm>
          <a:prstGeom prst="rect">
            <a:avLst/>
          </a:prstGeom>
        </p:spPr>
        <p:txBody>
          <a:bodyPr anchor="ctr" anchorCtr="0">
            <a:normAutofit/>
          </a:bodyPr>
          <a:lstStyle>
            <a:lvl1pPr>
              <a:defRPr sz="4000"/>
            </a:lvl1pPr>
          </a:lstStyle>
          <a:p>
            <a:r>
              <a:rPr lang="zh-CN" altLang="en-US" dirty="0"/>
              <a:t>单击此处编辑母版标题样式</a:t>
            </a:r>
            <a:endParaRPr lang="zh-CN" altLang="en-US" dirty="0"/>
          </a:p>
        </p:txBody>
      </p:sp>
      <p:sp>
        <p:nvSpPr>
          <p:cNvPr id="3" name="内容占位符 2"/>
          <p:cNvSpPr>
            <a:spLocks noGrp="1"/>
          </p:cNvSpPr>
          <p:nvPr>
            <p:ph sz="half" idx="1"/>
            <p:custDataLst>
              <p:tags r:id="rId3"/>
            </p:custDataLst>
          </p:nvPr>
        </p:nvSpPr>
        <p:spPr>
          <a:xfrm>
            <a:off x="838200" y="1825625"/>
            <a:ext cx="5181600" cy="4351338"/>
          </a:xfrm>
          <a:prstGeom prst="rect">
            <a:avLst/>
          </a:prstGeo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内容占位符 3"/>
          <p:cNvSpPr>
            <a:spLocks noGrp="1"/>
          </p:cNvSpPr>
          <p:nvPr>
            <p:ph sz="half" idx="2"/>
            <p:custDataLst>
              <p:tags r:id="rId4"/>
            </p:custDataLst>
          </p:nvPr>
        </p:nvSpPr>
        <p:spPr>
          <a:xfrm>
            <a:off x="6172200" y="1825625"/>
            <a:ext cx="5181600" cy="4351338"/>
          </a:xfrm>
          <a:prstGeom prst="rect">
            <a:avLst/>
          </a:prstGeo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a:xfrm>
            <a:off x="838200" y="6356350"/>
            <a:ext cx="2743200" cy="365125"/>
          </a:xfrm>
          <a:prstGeom prst="rect">
            <a:avLst/>
          </a:prstGeom>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custDataLst>
              <p:tags r:id="rId7"/>
            </p:custDataLst>
          </p:nvPr>
        </p:nvSpPr>
        <p:spPr>
          <a:xfrm>
            <a:off x="8610600" y="6356350"/>
            <a:ext cx="2743200" cy="365125"/>
          </a:xfrm>
          <a:prstGeom prst="rect">
            <a:avLst/>
          </a:prstGeom>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839788" y="365125"/>
            <a:ext cx="10515600" cy="1325563"/>
          </a:xfrm>
          <a:prstGeom prst="rect">
            <a:avLst/>
          </a:prstGeom>
        </p:spPr>
        <p:txBody>
          <a:bodyPr anchor="ctr" anchorCtr="0">
            <a:normAutofit/>
          </a:bodyPr>
          <a:lstStyle>
            <a:lvl1pPr>
              <a:defRPr sz="4000"/>
            </a:lvl1pPr>
          </a:lstStyle>
          <a:p>
            <a:r>
              <a:rPr lang="zh-CN" altLang="en-US" dirty="0"/>
              <a:t>单击此处编辑母版标题样式</a:t>
            </a:r>
            <a:endParaRPr lang="zh-CN" altLang="en-US" dirty="0"/>
          </a:p>
        </p:txBody>
      </p:sp>
      <p:sp>
        <p:nvSpPr>
          <p:cNvPr id="3" name="文本占位符 2"/>
          <p:cNvSpPr>
            <a:spLocks noGrp="1"/>
          </p:cNvSpPr>
          <p:nvPr>
            <p:ph type="body" idx="1"/>
            <p:custDataLst>
              <p:tags r:id="rId3"/>
            </p:custDataLst>
          </p:nvPr>
        </p:nvSpPr>
        <p:spPr>
          <a:xfrm>
            <a:off x="839788" y="1744961"/>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endParaRPr lang="zh-CN" altLang="en-US" dirty="0"/>
          </a:p>
        </p:txBody>
      </p:sp>
      <p:sp>
        <p:nvSpPr>
          <p:cNvPr id="4" name="内容占位符 3"/>
          <p:cNvSpPr>
            <a:spLocks noGrp="1"/>
          </p:cNvSpPr>
          <p:nvPr>
            <p:ph sz="half" idx="2"/>
            <p:custDataLst>
              <p:tags r:id="rId4"/>
            </p:custDataLst>
          </p:nvPr>
        </p:nvSpPr>
        <p:spPr>
          <a:xfrm>
            <a:off x="839788" y="2615609"/>
            <a:ext cx="5157787" cy="3574054"/>
          </a:xfrm>
          <a:prstGeom prst="rect">
            <a:avLst/>
          </a:prstGeo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文本占位符 4"/>
          <p:cNvSpPr>
            <a:spLocks noGrp="1"/>
          </p:cNvSpPr>
          <p:nvPr>
            <p:ph type="body" sz="quarter" idx="3"/>
            <p:custDataLst>
              <p:tags r:id="rId5"/>
            </p:custDataLst>
          </p:nvPr>
        </p:nvSpPr>
        <p:spPr>
          <a:xfrm>
            <a:off x="6172200" y="1744961"/>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endParaRPr lang="zh-CN" altLang="en-US" dirty="0"/>
          </a:p>
        </p:txBody>
      </p:sp>
      <p:sp>
        <p:nvSpPr>
          <p:cNvPr id="6" name="内容占位符 5"/>
          <p:cNvSpPr>
            <a:spLocks noGrp="1"/>
          </p:cNvSpPr>
          <p:nvPr>
            <p:ph sz="quarter" idx="4"/>
            <p:custDataLst>
              <p:tags r:id="rId6"/>
            </p:custDataLst>
          </p:nvPr>
        </p:nvSpPr>
        <p:spPr>
          <a:xfrm>
            <a:off x="6172200" y="2615609"/>
            <a:ext cx="5183188" cy="3574054"/>
          </a:xfrm>
          <a:prstGeom prst="rect">
            <a:avLst/>
          </a:prstGeo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7" name="日期占位符 6"/>
          <p:cNvSpPr>
            <a:spLocks noGrp="1"/>
          </p:cNvSpPr>
          <p:nvPr>
            <p:ph type="dt" sz="half" idx="10"/>
            <p:custDataLst>
              <p:tags r:id="rId7"/>
            </p:custDataLst>
          </p:nvPr>
        </p:nvSpPr>
        <p:spPr>
          <a:xfrm>
            <a:off x="838200" y="6356350"/>
            <a:ext cx="2743200" cy="365125"/>
          </a:xfrm>
          <a:prstGeom prst="rect">
            <a:avLst/>
          </a:prstGeom>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custDataLst>
              <p:tags r:id="rId9"/>
            </p:custDataLst>
          </p:nvPr>
        </p:nvSpPr>
        <p:spPr>
          <a:xfrm>
            <a:off x="8610600" y="6356350"/>
            <a:ext cx="2743200" cy="365125"/>
          </a:xfrm>
          <a:prstGeom prst="rect">
            <a:avLst/>
          </a:prstGeom>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微软雅黑" panose="020B0503020204020204" pitchFamily="34" charset="-122"/>
                <a:ea typeface="微软雅黑" panose="020B0503020204020204" pitchFamily="34" charset="-122"/>
                <a:cs typeface="+mj-cs"/>
                <a:sym typeface="+mn-ea"/>
              </a:defRPr>
            </a:lvl1pPr>
          </a:lstStyle>
          <a:p>
            <a:pPr lvl="0"/>
            <a:r>
              <a:rPr>
                <a:sym typeface="+mn-ea"/>
              </a:rPr>
              <a:t>单击此处编辑母版标题样式</a:t>
            </a:r>
            <a:endParaRPr>
              <a:sym typeface="+mn-ea"/>
            </a:endParaRPr>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a:xfrm>
            <a:off x="838200" y="6356350"/>
            <a:ext cx="2743200" cy="365125"/>
          </a:xfrm>
          <a:prstGeom prst="rect">
            <a:avLst/>
          </a:prstGeom>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custDataLst>
              <p:tags r:id="rId4"/>
            </p:custDataLst>
          </p:nvPr>
        </p:nvSpPr>
        <p:spPr>
          <a:xfrm>
            <a:off x="8610600" y="6356350"/>
            <a:ext cx="2743200" cy="365125"/>
          </a:xfrm>
          <a:prstGeom prst="rect">
            <a:avLst/>
          </a:prstGeom>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838200" y="713673"/>
            <a:ext cx="4681654" cy="1428161"/>
          </a:xfrm>
          <a:prstGeom prst="rect">
            <a:avLst/>
          </a:prstGeom>
        </p:spPr>
        <p:txBody>
          <a:bodyPr anchor="t" anchorCtr="0">
            <a:normAutofit/>
          </a:bodyPr>
          <a:lstStyle>
            <a:lvl1pPr>
              <a:defRPr sz="3600"/>
            </a:lvl1pPr>
          </a:lstStyle>
          <a:p>
            <a:r>
              <a:rPr lang="zh-CN" altLang="en-US" dirty="0"/>
              <a:t>单击此处编辑标题</a:t>
            </a:r>
            <a:endParaRPr lang="zh-CN" altLang="en-US" dirty="0"/>
          </a:p>
        </p:txBody>
      </p:sp>
      <p:sp>
        <p:nvSpPr>
          <p:cNvPr id="3" name="图片占位符 2"/>
          <p:cNvSpPr>
            <a:spLocks noGrp="1" noChangeAspect="1"/>
          </p:cNvSpPr>
          <p:nvPr>
            <p:ph type="pic" idx="1"/>
            <p:custDataLst>
              <p:tags r:id="rId3"/>
            </p:custDataLst>
          </p:nvPr>
        </p:nvSpPr>
        <p:spPr>
          <a:xfrm>
            <a:off x="5642517" y="713673"/>
            <a:ext cx="5711882" cy="54036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dirty="0"/>
          </a:p>
        </p:txBody>
      </p:sp>
      <p:sp>
        <p:nvSpPr>
          <p:cNvPr id="4" name="文本占位符 3"/>
          <p:cNvSpPr>
            <a:spLocks noGrp="1"/>
          </p:cNvSpPr>
          <p:nvPr>
            <p:ph type="body" sz="half" idx="2"/>
            <p:custDataLst>
              <p:tags r:id="rId4"/>
            </p:custDataLst>
          </p:nvPr>
        </p:nvSpPr>
        <p:spPr>
          <a:xfrm>
            <a:off x="838200" y="2313873"/>
            <a:ext cx="4681654" cy="3811588"/>
          </a:xfrm>
          <a:prstGeom prst="rect">
            <a:avLst/>
          </a:prstGeo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dirty="0"/>
              <a:t>单击此处编辑母版文本样式</a:t>
            </a:r>
            <a:endParaRPr lang="zh-CN" altLang="en-US" dirty="0"/>
          </a:p>
        </p:txBody>
      </p:sp>
      <p:sp>
        <p:nvSpPr>
          <p:cNvPr id="5" name="日期占位符 4"/>
          <p:cNvSpPr>
            <a:spLocks noGrp="1"/>
          </p:cNvSpPr>
          <p:nvPr>
            <p:ph type="dt" sz="half" idx="10"/>
            <p:custDataLst>
              <p:tags r:id="rId5"/>
            </p:custDataLst>
          </p:nvPr>
        </p:nvSpPr>
        <p:spPr>
          <a:xfrm>
            <a:off x="838200" y="6356350"/>
            <a:ext cx="2743200" cy="365125"/>
          </a:xfrm>
          <a:prstGeom prst="rect">
            <a:avLst/>
          </a:prstGeom>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6"/>
            </p:custDataLst>
          </p:nvPr>
        </p:nvSpPr>
        <p:spPr>
          <a:xfrm>
            <a:off x="4038600" y="6356350"/>
            <a:ext cx="4114800" cy="365125"/>
          </a:xfrm>
          <a:prstGeom prst="rect">
            <a:avLst/>
          </a:prstGeom>
        </p:spPr>
        <p:txBody>
          <a:bodyPr/>
          <a:lstStyle/>
          <a:p>
            <a:endParaRPr lang="zh-CN" altLang="en-US" dirty="0"/>
          </a:p>
        </p:txBody>
      </p:sp>
      <p:sp>
        <p:nvSpPr>
          <p:cNvPr id="7" name="灯片编号占位符 6"/>
          <p:cNvSpPr>
            <a:spLocks noGrp="1"/>
          </p:cNvSpPr>
          <p:nvPr>
            <p:ph type="sldNum" sz="quarter" idx="12"/>
            <p:custDataLst>
              <p:tags r:id="rId7"/>
            </p:custDataLst>
          </p:nvPr>
        </p:nvSpPr>
        <p:spPr>
          <a:xfrm>
            <a:off x="8610600" y="6356350"/>
            <a:ext cx="2743200" cy="365125"/>
          </a:xfrm>
          <a:prstGeom prst="rect">
            <a:avLst/>
          </a:prstGeom>
        </p:spPr>
        <p:txBody>
          <a:bodyPr/>
          <a:lstStyle/>
          <a:p>
            <a:fld id="{FABC47A4-756D-490B-A52F-7D9E2C9FC05F}"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1049024" name="标题 1"/>
          <p:cNvSpPr>
            <a:spLocks noGrp="1"/>
          </p:cNvSpPr>
          <p:nvPr>
            <p:ph type="title"/>
          </p:nvPr>
        </p:nvSpPr>
        <p:spPr/>
        <p:txBody>
          <a:bodyPr/>
          <a:lstStyle/>
          <a:p>
            <a:r>
              <a:rPr lang="zh-CN" altLang="en-US" noProof="1"/>
              <a:t>单击此处编辑母版标题样式</a:t>
            </a:r>
            <a:endParaRPr lang="zh-CN" altLang="en-US" noProof="1"/>
          </a:p>
        </p:txBody>
      </p:sp>
      <p:sp>
        <p:nvSpPr>
          <p:cNvPr id="1049025" name="内容占位符 2"/>
          <p:cNvSpPr>
            <a:spLocks noGrp="1"/>
          </p:cNvSpPr>
          <p:nvPr>
            <p:ph sz="half" idx="1"/>
          </p:nvPr>
        </p:nvSpPr>
        <p:spPr>
          <a:xfrm>
            <a:off x="838200" y="1825625"/>
            <a:ext cx="5181600" cy="4351338"/>
          </a:xfrm>
        </p:spPr>
        <p:txBody>
          <a:body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1049026" name="内容占位符 3"/>
          <p:cNvSpPr>
            <a:spLocks noGrp="1"/>
          </p:cNvSpPr>
          <p:nvPr>
            <p:ph sz="half" idx="2"/>
          </p:nvPr>
        </p:nvSpPr>
        <p:spPr>
          <a:xfrm>
            <a:off x="6172200" y="1825625"/>
            <a:ext cx="5181600" cy="4351338"/>
          </a:xfrm>
        </p:spPr>
        <p:txBody>
          <a:body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1049027" name="日期占位符 4"/>
          <p:cNvSpPr>
            <a:spLocks noGrp="1"/>
          </p:cNvSpPr>
          <p:nvPr>
            <p:ph type="dt" sz="half" idx="10"/>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pPr>
            <a:fld id="{59AC1411-024D-494B-B1ED-B490553D0D43}" type="datetimeFigureOut">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
        <p:nvSpPr>
          <p:cNvPr id="1049028" name="页脚占位符 5"/>
          <p:cNvSpPr>
            <a:spLocks noGrp="1"/>
          </p:cNvSpPr>
          <p:nvPr>
            <p:ph type="ftr" sz="quarter" idx="11"/>
          </p:nvPr>
        </p:nvSpPr>
        <p:spPr/>
        <p:txBody>
          <a:bodyPr/>
          <a:lstStyle/>
          <a:p>
            <a:pPr marL="0" marR="0" lvl="0" indent="0" algn="ctr" defTabSz="914400" rtl="0" eaLnBrk="1" fontAlgn="auto" latinLnBrk="0" hangingPunct="1">
              <a:lnSpc>
                <a:spcPct val="100000"/>
              </a:lnSpc>
              <a:spcBef>
                <a:spcPct val="0"/>
              </a:spcBef>
              <a:spcAft>
                <a:spcPct val="0"/>
              </a:spcAft>
              <a:buClrTx/>
              <a:buSzTx/>
              <a:buFontTx/>
              <a:buNone/>
            </a:pPr>
            <a:endParaRPr kumimoji="0" lang="zh-CN" altLang="en-US" sz="1200" b="0" i="0" u="none" strike="noStrike" kern="1200" cap="none" spc="0" normalizeH="0" baseline="0" noProof="1">
              <a:ln>
                <a:noFill/>
              </a:ln>
              <a:solidFill>
                <a:schemeClr val="tx1">
                  <a:tint val="75000"/>
                </a:schemeClr>
              </a:solidFill>
              <a:effectLst/>
              <a:uLnTx/>
              <a:uFillTx/>
              <a:latin typeface="Calibri" panose="020F0502020204030204" pitchFamily="34" charset="0"/>
              <a:ea typeface="宋体" panose="02010600030101010101" pitchFamily="2" charset="-122"/>
              <a:cs typeface="+mn-cs"/>
            </a:endParaRPr>
          </a:p>
        </p:txBody>
      </p:sp>
      <p:sp>
        <p:nvSpPr>
          <p:cNvPr id="1049029" name="灯片编号占位符 6"/>
          <p:cNvSpPr>
            <a:spLocks noGrp="1"/>
          </p:cNvSpPr>
          <p:nvPr>
            <p:ph type="sldNum" sz="quarter" idx="12"/>
          </p:nvPr>
        </p:nvSpPr>
        <p:spPr/>
        <p:txBody>
          <a:bodyPr/>
          <a:lstStyle/>
          <a:p>
            <a:pPr marL="0" marR="0" lvl="0" indent="0" algn="r" defTabSz="914400" rtl="0" eaLnBrk="1" fontAlgn="auto" latinLnBrk="0" hangingPunct="1">
              <a:lnSpc>
                <a:spcPct val="100000"/>
              </a:lnSpc>
              <a:spcBef>
                <a:spcPct val="0"/>
              </a:spcBef>
              <a:spcAft>
                <a:spcPct val="0"/>
              </a:spcAft>
              <a:buClrTx/>
              <a:buSzTx/>
              <a:buFontTx/>
              <a:buNone/>
            </a:pPr>
            <a:fld id="{AD769A05-6CB0-4FD6-9025-7FE11744DADE}" type="slidenum">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2"/>
            </p:custDataLst>
          </p:nvPr>
        </p:nvSpPr>
        <p:spPr>
          <a:xfrm>
            <a:off x="10444898" y="365125"/>
            <a:ext cx="908901" cy="5811838"/>
          </a:xfrm>
          <a:prstGeom prst="rect">
            <a:avLst/>
          </a:prstGeom>
        </p:spPr>
        <p:txBody>
          <a:bodyPr vert="eaVert">
            <a:normAutofit/>
          </a:bodyPr>
          <a:lstStyle>
            <a:lvl1pPr>
              <a:defRPr sz="4400"/>
            </a:lvl1pPr>
          </a:lstStyle>
          <a:p>
            <a:r>
              <a:rPr lang="zh-CN" altLang="en-US" dirty="0"/>
              <a:t>单击此处编辑标题</a:t>
            </a:r>
            <a:endParaRPr lang="zh-CN" altLang="en-US" dirty="0"/>
          </a:p>
        </p:txBody>
      </p:sp>
      <p:sp>
        <p:nvSpPr>
          <p:cNvPr id="3" name="竖排文字占位符 2"/>
          <p:cNvSpPr>
            <a:spLocks noGrp="1"/>
          </p:cNvSpPr>
          <p:nvPr>
            <p:ph type="body" orient="vert" idx="1"/>
            <p:custDataLst>
              <p:tags r:id="rId3"/>
            </p:custDataLst>
          </p:nvPr>
        </p:nvSpPr>
        <p:spPr>
          <a:xfrm>
            <a:off x="838199" y="365125"/>
            <a:ext cx="9446443" cy="5811838"/>
          </a:xfrm>
          <a:prstGeom prst="rect">
            <a:avLst/>
          </a:prstGeom>
        </p:spPr>
        <p:txBody>
          <a:bodyPr vert="eaVert"/>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a:xfrm>
            <a:off x="838200" y="6356350"/>
            <a:ext cx="2743200" cy="365125"/>
          </a:xfrm>
          <a:prstGeom prst="rect">
            <a:avLst/>
          </a:prstGeom>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custDataLst>
              <p:tags r:id="rId6"/>
            </p:custDataLst>
          </p:nvPr>
        </p:nvSpPr>
        <p:spPr>
          <a:xfrm>
            <a:off x="8610600" y="6356350"/>
            <a:ext cx="2743200" cy="365125"/>
          </a:xfrm>
          <a:prstGeom prst="rect">
            <a:avLst/>
          </a:prstGeom>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a:xfrm>
            <a:off x="838200" y="6356350"/>
            <a:ext cx="2743200" cy="365125"/>
          </a:xfrm>
          <a:prstGeom prst="rect">
            <a:avLst/>
          </a:prstGeom>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custDataLst>
              <p:tags r:id="rId4"/>
            </p:custDataLst>
          </p:nvPr>
        </p:nvSpPr>
        <p:spPr>
          <a:xfrm>
            <a:off x="8610600" y="6356350"/>
            <a:ext cx="2743200" cy="365125"/>
          </a:xfrm>
          <a:prstGeom prst="rect">
            <a:avLst/>
          </a:prstGeom>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838200" y="551543"/>
            <a:ext cx="10515600" cy="5558971"/>
          </a:xfrm>
          <a:prstGeom prst="rect">
            <a:avLst/>
          </a:prstGeo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7" name="椭圆 6"/>
          <p:cNvSpPr/>
          <p:nvPr>
            <p:custDataLst>
              <p:tags r:id="rId2"/>
            </p:custDataLst>
          </p:nvPr>
        </p:nvSpPr>
        <p:spPr>
          <a:xfrm>
            <a:off x="4843463" y="4268815"/>
            <a:ext cx="257175" cy="25717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cs typeface="+mn-ea"/>
              <a:sym typeface="+mn-lt"/>
            </a:endParaRPr>
          </a:p>
        </p:txBody>
      </p:sp>
      <p:sp>
        <p:nvSpPr>
          <p:cNvPr id="8" name="椭圆 7"/>
          <p:cNvSpPr/>
          <p:nvPr>
            <p:custDataLst>
              <p:tags r:id="rId3"/>
            </p:custDataLst>
          </p:nvPr>
        </p:nvSpPr>
        <p:spPr>
          <a:xfrm>
            <a:off x="5296085" y="4268815"/>
            <a:ext cx="257175" cy="257175"/>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cs typeface="+mn-ea"/>
              <a:sym typeface="+mn-lt"/>
            </a:endParaRPr>
          </a:p>
        </p:txBody>
      </p:sp>
      <p:sp>
        <p:nvSpPr>
          <p:cNvPr id="9" name="椭圆 8"/>
          <p:cNvSpPr/>
          <p:nvPr>
            <p:custDataLst>
              <p:tags r:id="rId4"/>
            </p:custDataLst>
          </p:nvPr>
        </p:nvSpPr>
        <p:spPr>
          <a:xfrm>
            <a:off x="5748707" y="4268815"/>
            <a:ext cx="257175" cy="25717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cs typeface="+mn-ea"/>
              <a:sym typeface="+mn-lt"/>
            </a:endParaRPr>
          </a:p>
        </p:txBody>
      </p:sp>
      <p:sp>
        <p:nvSpPr>
          <p:cNvPr id="10" name="椭圆 9"/>
          <p:cNvSpPr/>
          <p:nvPr>
            <p:custDataLst>
              <p:tags r:id="rId5"/>
            </p:custDataLst>
          </p:nvPr>
        </p:nvSpPr>
        <p:spPr>
          <a:xfrm>
            <a:off x="6201329" y="4268815"/>
            <a:ext cx="257175" cy="257175"/>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cs typeface="+mn-ea"/>
              <a:sym typeface="+mn-lt"/>
            </a:endParaRPr>
          </a:p>
        </p:txBody>
      </p:sp>
      <p:sp>
        <p:nvSpPr>
          <p:cNvPr id="11" name="椭圆 10"/>
          <p:cNvSpPr/>
          <p:nvPr>
            <p:custDataLst>
              <p:tags r:id="rId6"/>
            </p:custDataLst>
          </p:nvPr>
        </p:nvSpPr>
        <p:spPr>
          <a:xfrm>
            <a:off x="6653951" y="4268815"/>
            <a:ext cx="257175" cy="25717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cs typeface="+mn-ea"/>
              <a:sym typeface="+mn-lt"/>
            </a:endParaRPr>
          </a:p>
        </p:txBody>
      </p:sp>
      <p:sp>
        <p:nvSpPr>
          <p:cNvPr id="12" name="椭圆 11"/>
          <p:cNvSpPr/>
          <p:nvPr>
            <p:custDataLst>
              <p:tags r:id="rId7"/>
            </p:custDataLst>
          </p:nvPr>
        </p:nvSpPr>
        <p:spPr>
          <a:xfrm>
            <a:off x="7106574" y="4268815"/>
            <a:ext cx="257175" cy="257175"/>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cs typeface="+mn-ea"/>
              <a:sym typeface="+mn-lt"/>
            </a:endParaRPr>
          </a:p>
        </p:txBody>
      </p:sp>
      <p:sp>
        <p:nvSpPr>
          <p:cNvPr id="2" name="标题 1"/>
          <p:cNvSpPr>
            <a:spLocks noGrp="1"/>
          </p:cNvSpPr>
          <p:nvPr>
            <p:ph type="title" hasCustomPrompt="1"/>
            <p:custDataLst>
              <p:tags r:id="rId8"/>
            </p:custDataLst>
          </p:nvPr>
        </p:nvSpPr>
        <p:spPr>
          <a:xfrm>
            <a:off x="692150" y="1666966"/>
            <a:ext cx="10807700" cy="1714499"/>
          </a:xfrm>
          <a:prstGeom prst="rect">
            <a:avLst/>
          </a:prstGeom>
        </p:spPr>
        <p:txBody>
          <a:bodyPr anchor="b" anchorCtr="0">
            <a:normAutofit/>
          </a:bodyPr>
          <a:lstStyle>
            <a:lvl1pPr algn="ctr">
              <a:defRPr sz="8000" b="0">
                <a:solidFill>
                  <a:schemeClr val="tx1">
                    <a:lumMod val="75000"/>
                    <a:lumOff val="25000"/>
                  </a:schemeClr>
                </a:solidFill>
              </a:defRPr>
            </a:lvl1pPr>
          </a:lstStyle>
          <a:p>
            <a:r>
              <a:rPr lang="zh-CN" altLang="en-US" dirty="0"/>
              <a:t>单击此处编辑标题</a:t>
            </a:r>
            <a:endParaRPr lang="zh-CN" altLang="en-US" dirty="0"/>
          </a:p>
        </p:txBody>
      </p:sp>
      <p:sp>
        <p:nvSpPr>
          <p:cNvPr id="3" name="日期占位符 2"/>
          <p:cNvSpPr>
            <a:spLocks noGrp="1"/>
          </p:cNvSpPr>
          <p:nvPr>
            <p:ph type="dt" sz="half" idx="10"/>
            <p:custDataLst>
              <p:tags r:id="rId9"/>
            </p:custDataLst>
          </p:nvPr>
        </p:nvSpPr>
        <p:spPr>
          <a:xfrm>
            <a:off x="838200" y="6356350"/>
            <a:ext cx="2743200" cy="365125"/>
          </a:xfrm>
          <a:prstGeom prst="rect">
            <a:avLst/>
          </a:prstGeom>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0"/>
            </p:custDataLst>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custDataLst>
              <p:tags r:id="rId11"/>
            </p:custDataLst>
          </p:nvPr>
        </p:nvSpPr>
        <p:spPr>
          <a:xfrm>
            <a:off x="8610600" y="6356350"/>
            <a:ext cx="2743200" cy="365125"/>
          </a:xfrm>
          <a:prstGeom prst="rect">
            <a:avLst/>
          </a:prstGeom>
        </p:spPr>
        <p:txBody>
          <a:bodyPr/>
          <a:lstStyle/>
          <a:p>
            <a:fld id="{49AE70B2-8BF9-45C0-BB95-33D1B9D3A854}" type="slidenum">
              <a:rPr lang="zh-CN" altLang="en-US" smtClean="0"/>
            </a:fld>
            <a:endParaRPr lang="zh-CN" altLang="en-US"/>
          </a:p>
        </p:txBody>
      </p:sp>
      <p:sp>
        <p:nvSpPr>
          <p:cNvPr id="16" name="文本占位符 15"/>
          <p:cNvSpPr>
            <a:spLocks noGrp="1"/>
          </p:cNvSpPr>
          <p:nvPr>
            <p:ph type="body" sz="quarter" idx="13" hasCustomPrompt="1"/>
            <p:custDataLst>
              <p:tags r:id="rId12"/>
            </p:custDataLst>
          </p:nvPr>
        </p:nvSpPr>
        <p:spPr>
          <a:xfrm>
            <a:off x="692150" y="3422466"/>
            <a:ext cx="10807700" cy="766357"/>
          </a:xfrm>
        </p:spPr>
        <p:txBody>
          <a:bodyPr>
            <a:normAutofit/>
          </a:bodyPr>
          <a:lstStyle>
            <a:lvl1pPr marL="0" indent="0" algn="ctr">
              <a:buFontTx/>
              <a:buNone/>
              <a:defRPr sz="28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dirty="0"/>
              <a:t>单击此处编辑文本</a:t>
            </a:r>
            <a:endParaRPr lang="zh-CN" alt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49030" name="标题 1"/>
          <p:cNvSpPr>
            <a:spLocks noGrp="1"/>
          </p:cNvSpPr>
          <p:nvPr>
            <p:ph type="title"/>
          </p:nvPr>
        </p:nvSpPr>
        <p:spPr>
          <a:xfrm>
            <a:off x="839788" y="365125"/>
            <a:ext cx="10515600" cy="1325563"/>
          </a:xfrm>
        </p:spPr>
        <p:txBody>
          <a:bodyPr/>
          <a:lstStyle/>
          <a:p>
            <a:r>
              <a:rPr lang="zh-CN" altLang="en-US" noProof="1"/>
              <a:t>单击此处编辑母版标题样式</a:t>
            </a:r>
            <a:endParaRPr lang="zh-CN" altLang="en-US" noProof="1"/>
          </a:p>
        </p:txBody>
      </p:sp>
      <p:sp>
        <p:nvSpPr>
          <p:cNvPr id="1049031"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noProof="1"/>
              <a:t>单击此处编辑母版文本样式</a:t>
            </a:r>
            <a:endParaRPr lang="zh-CN" altLang="en-US" noProof="1"/>
          </a:p>
        </p:txBody>
      </p:sp>
      <p:sp>
        <p:nvSpPr>
          <p:cNvPr id="1049032" name="内容占位符 3"/>
          <p:cNvSpPr>
            <a:spLocks noGrp="1"/>
          </p:cNvSpPr>
          <p:nvPr>
            <p:ph sz="half" idx="2"/>
          </p:nvPr>
        </p:nvSpPr>
        <p:spPr>
          <a:xfrm>
            <a:off x="839788" y="2505075"/>
            <a:ext cx="5157787" cy="3684588"/>
          </a:xfrm>
        </p:spPr>
        <p:txBody>
          <a:body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1049033"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noProof="1"/>
              <a:t>单击此处编辑母版文本样式</a:t>
            </a:r>
            <a:endParaRPr lang="zh-CN" altLang="en-US" noProof="1"/>
          </a:p>
        </p:txBody>
      </p:sp>
      <p:sp>
        <p:nvSpPr>
          <p:cNvPr id="1049034" name="内容占位符 5"/>
          <p:cNvSpPr>
            <a:spLocks noGrp="1"/>
          </p:cNvSpPr>
          <p:nvPr>
            <p:ph sz="quarter" idx="4"/>
          </p:nvPr>
        </p:nvSpPr>
        <p:spPr>
          <a:xfrm>
            <a:off x="6172200" y="2505075"/>
            <a:ext cx="5183188" cy="3684588"/>
          </a:xfrm>
        </p:spPr>
        <p:txBody>
          <a:body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1049035" name="日期占位符 6"/>
          <p:cNvSpPr>
            <a:spLocks noGrp="1"/>
          </p:cNvSpPr>
          <p:nvPr>
            <p:ph type="dt" sz="half" idx="10"/>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pPr>
            <a:fld id="{59AC1411-024D-494B-B1ED-B490553D0D43}" type="datetimeFigureOut">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
        <p:nvSpPr>
          <p:cNvPr id="1049036" name="页脚占位符 7"/>
          <p:cNvSpPr>
            <a:spLocks noGrp="1"/>
          </p:cNvSpPr>
          <p:nvPr>
            <p:ph type="ftr" sz="quarter" idx="11"/>
          </p:nvPr>
        </p:nvSpPr>
        <p:spPr/>
        <p:txBody>
          <a:bodyPr/>
          <a:lstStyle/>
          <a:p>
            <a:pPr marL="0" marR="0" lvl="0" indent="0" algn="ctr" defTabSz="914400" rtl="0" eaLnBrk="1" fontAlgn="auto" latinLnBrk="0" hangingPunct="1">
              <a:lnSpc>
                <a:spcPct val="100000"/>
              </a:lnSpc>
              <a:spcBef>
                <a:spcPct val="0"/>
              </a:spcBef>
              <a:spcAft>
                <a:spcPct val="0"/>
              </a:spcAft>
              <a:buClrTx/>
              <a:buSzTx/>
              <a:buFontTx/>
              <a:buNone/>
            </a:pPr>
            <a:endParaRPr kumimoji="0" lang="zh-CN" altLang="en-US" sz="1200" b="0" i="0" u="none" strike="noStrike" kern="1200" cap="none" spc="0" normalizeH="0" baseline="0" noProof="1">
              <a:ln>
                <a:noFill/>
              </a:ln>
              <a:solidFill>
                <a:schemeClr val="tx1">
                  <a:tint val="75000"/>
                </a:schemeClr>
              </a:solidFill>
              <a:effectLst/>
              <a:uLnTx/>
              <a:uFillTx/>
              <a:latin typeface="Calibri" panose="020F0502020204030204" pitchFamily="34" charset="0"/>
              <a:ea typeface="宋体" panose="02010600030101010101" pitchFamily="2" charset="-122"/>
              <a:cs typeface="+mn-cs"/>
            </a:endParaRPr>
          </a:p>
        </p:txBody>
      </p:sp>
      <p:sp>
        <p:nvSpPr>
          <p:cNvPr id="1049037" name="灯片编号占位符 8"/>
          <p:cNvSpPr>
            <a:spLocks noGrp="1"/>
          </p:cNvSpPr>
          <p:nvPr>
            <p:ph type="sldNum" sz="quarter" idx="12"/>
          </p:nvPr>
        </p:nvSpPr>
        <p:spPr/>
        <p:txBody>
          <a:bodyPr/>
          <a:lstStyle/>
          <a:p>
            <a:pPr marL="0" marR="0" lvl="0" indent="0" algn="r" defTabSz="914400" rtl="0" eaLnBrk="1" fontAlgn="auto" latinLnBrk="0" hangingPunct="1">
              <a:lnSpc>
                <a:spcPct val="100000"/>
              </a:lnSpc>
              <a:spcBef>
                <a:spcPct val="0"/>
              </a:spcBef>
              <a:spcAft>
                <a:spcPct val="0"/>
              </a:spcAft>
              <a:buClrTx/>
              <a:buSzTx/>
              <a:buFontTx/>
              <a:buNone/>
            </a:pPr>
            <a:fld id="{AD769A05-6CB0-4FD6-9025-7FE11744DADE}" type="slidenum">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1048999" name="标题 1"/>
          <p:cNvSpPr>
            <a:spLocks noGrp="1"/>
          </p:cNvSpPr>
          <p:nvPr>
            <p:ph type="title"/>
          </p:nvPr>
        </p:nvSpPr>
        <p:spPr/>
        <p:txBody>
          <a:bodyPr/>
          <a:lstStyle/>
          <a:p>
            <a:r>
              <a:rPr lang="zh-CN" altLang="en-US" noProof="1"/>
              <a:t>单击此处编辑母版标题样式</a:t>
            </a:r>
            <a:endParaRPr lang="zh-CN" altLang="en-US" noProof="1"/>
          </a:p>
        </p:txBody>
      </p:sp>
      <p:sp>
        <p:nvSpPr>
          <p:cNvPr id="1049000" name="日期占位符 2"/>
          <p:cNvSpPr>
            <a:spLocks noGrp="1"/>
          </p:cNvSpPr>
          <p:nvPr>
            <p:ph type="dt" sz="half" idx="10"/>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pPr>
            <a:fld id="{59AC1411-024D-494B-B1ED-B490553D0D43}" type="datetimeFigureOut">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
        <p:nvSpPr>
          <p:cNvPr id="1049001" name="页脚占位符 3"/>
          <p:cNvSpPr>
            <a:spLocks noGrp="1"/>
          </p:cNvSpPr>
          <p:nvPr>
            <p:ph type="ftr" sz="quarter" idx="11"/>
          </p:nvPr>
        </p:nvSpPr>
        <p:spPr/>
        <p:txBody>
          <a:bodyPr/>
          <a:lstStyle/>
          <a:p>
            <a:pPr marL="0" marR="0" lvl="0" indent="0" algn="ctr" defTabSz="914400" rtl="0" eaLnBrk="1" fontAlgn="auto" latinLnBrk="0" hangingPunct="1">
              <a:lnSpc>
                <a:spcPct val="100000"/>
              </a:lnSpc>
              <a:spcBef>
                <a:spcPct val="0"/>
              </a:spcBef>
              <a:spcAft>
                <a:spcPct val="0"/>
              </a:spcAft>
              <a:buClrTx/>
              <a:buSzTx/>
              <a:buFontTx/>
              <a:buNone/>
            </a:pPr>
            <a:endParaRPr kumimoji="0" lang="zh-CN" altLang="en-US" sz="1200" b="0" i="0" u="none" strike="noStrike" kern="1200" cap="none" spc="0" normalizeH="0" baseline="0" noProof="1">
              <a:ln>
                <a:noFill/>
              </a:ln>
              <a:solidFill>
                <a:schemeClr val="tx1">
                  <a:tint val="75000"/>
                </a:schemeClr>
              </a:solidFill>
              <a:effectLst/>
              <a:uLnTx/>
              <a:uFillTx/>
              <a:latin typeface="Calibri" panose="020F0502020204030204" pitchFamily="34" charset="0"/>
              <a:ea typeface="宋体" panose="02010600030101010101" pitchFamily="2" charset="-122"/>
              <a:cs typeface="+mn-cs"/>
            </a:endParaRPr>
          </a:p>
        </p:txBody>
      </p:sp>
      <p:sp>
        <p:nvSpPr>
          <p:cNvPr id="1049002" name="灯片编号占位符 4"/>
          <p:cNvSpPr>
            <a:spLocks noGrp="1"/>
          </p:cNvSpPr>
          <p:nvPr>
            <p:ph type="sldNum" sz="quarter" idx="12"/>
          </p:nvPr>
        </p:nvSpPr>
        <p:spPr/>
        <p:txBody>
          <a:bodyPr/>
          <a:lstStyle/>
          <a:p>
            <a:pPr marL="0" marR="0" lvl="0" indent="0" algn="r" defTabSz="914400" rtl="0" eaLnBrk="1" fontAlgn="auto" latinLnBrk="0" hangingPunct="1">
              <a:lnSpc>
                <a:spcPct val="100000"/>
              </a:lnSpc>
              <a:spcBef>
                <a:spcPct val="0"/>
              </a:spcBef>
              <a:spcAft>
                <a:spcPct val="0"/>
              </a:spcAft>
              <a:buClrTx/>
              <a:buSzTx/>
              <a:buFontTx/>
              <a:buNone/>
            </a:pPr>
            <a:fld id="{AD769A05-6CB0-4FD6-9025-7FE11744DADE}" type="slidenum">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1049038" name="日期占位符 1"/>
          <p:cNvSpPr>
            <a:spLocks noGrp="1"/>
          </p:cNvSpPr>
          <p:nvPr>
            <p:ph type="dt" sz="half" idx="10"/>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pPr>
            <a:fld id="{59AC1411-024D-494B-B1ED-B490553D0D43}" type="datetimeFigureOut">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
        <p:nvSpPr>
          <p:cNvPr id="1049039" name="页脚占位符 2"/>
          <p:cNvSpPr>
            <a:spLocks noGrp="1"/>
          </p:cNvSpPr>
          <p:nvPr>
            <p:ph type="ftr" sz="quarter" idx="11"/>
          </p:nvPr>
        </p:nvSpPr>
        <p:spPr/>
        <p:txBody>
          <a:bodyPr/>
          <a:lstStyle/>
          <a:p>
            <a:pPr marL="0" marR="0" lvl="0" indent="0" algn="ctr" defTabSz="914400" rtl="0" eaLnBrk="1" fontAlgn="auto" latinLnBrk="0" hangingPunct="1">
              <a:lnSpc>
                <a:spcPct val="100000"/>
              </a:lnSpc>
              <a:spcBef>
                <a:spcPct val="0"/>
              </a:spcBef>
              <a:spcAft>
                <a:spcPct val="0"/>
              </a:spcAft>
              <a:buClrTx/>
              <a:buSzTx/>
              <a:buFontTx/>
              <a:buNone/>
            </a:pPr>
            <a:endParaRPr kumimoji="0" lang="zh-CN" altLang="en-US" sz="1200" b="0" i="0" u="none" strike="noStrike" kern="1200" cap="none" spc="0" normalizeH="0" baseline="0" noProof="1">
              <a:ln>
                <a:noFill/>
              </a:ln>
              <a:solidFill>
                <a:schemeClr val="tx1">
                  <a:tint val="75000"/>
                </a:schemeClr>
              </a:solidFill>
              <a:effectLst/>
              <a:uLnTx/>
              <a:uFillTx/>
              <a:latin typeface="Calibri" panose="020F0502020204030204" pitchFamily="34" charset="0"/>
              <a:ea typeface="宋体" panose="02010600030101010101" pitchFamily="2" charset="-122"/>
              <a:cs typeface="+mn-cs"/>
            </a:endParaRPr>
          </a:p>
        </p:txBody>
      </p:sp>
      <p:sp>
        <p:nvSpPr>
          <p:cNvPr id="1049040"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ct val="0"/>
              </a:spcBef>
              <a:spcAft>
                <a:spcPct val="0"/>
              </a:spcAft>
              <a:buClrTx/>
              <a:buSzTx/>
              <a:buFontTx/>
              <a:buNone/>
            </a:pPr>
            <a:fld id="{AD769A05-6CB0-4FD6-9025-7FE11744DADE}" type="slidenum">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1049041" name="标题 1"/>
          <p:cNvSpPr>
            <a:spLocks noGrp="1"/>
          </p:cNvSpPr>
          <p:nvPr>
            <p:ph type="title"/>
          </p:nvPr>
        </p:nvSpPr>
        <p:spPr>
          <a:xfrm>
            <a:off x="839788" y="457200"/>
            <a:ext cx="3932237" cy="1600200"/>
          </a:xfrm>
        </p:spPr>
        <p:txBody>
          <a:bodyPr anchor="b"/>
          <a:lstStyle>
            <a:lvl1pPr>
              <a:defRPr sz="3200"/>
            </a:lvl1pPr>
          </a:lstStyle>
          <a:p>
            <a:r>
              <a:rPr lang="zh-CN" altLang="en-US" noProof="1"/>
              <a:t>单击此处编辑母版标题样式</a:t>
            </a:r>
            <a:endParaRPr lang="zh-CN" altLang="en-US" noProof="1"/>
          </a:p>
        </p:txBody>
      </p:sp>
      <p:sp>
        <p:nvSpPr>
          <p:cNvPr id="1049042"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1049043"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noProof="1"/>
              <a:t>单击此处编辑母版文本样式</a:t>
            </a:r>
            <a:endParaRPr lang="zh-CN" altLang="en-US" noProof="1"/>
          </a:p>
        </p:txBody>
      </p:sp>
      <p:sp>
        <p:nvSpPr>
          <p:cNvPr id="1049044" name="日期占位符 4"/>
          <p:cNvSpPr>
            <a:spLocks noGrp="1"/>
          </p:cNvSpPr>
          <p:nvPr>
            <p:ph type="dt" sz="half" idx="10"/>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pPr>
            <a:fld id="{59AC1411-024D-494B-B1ED-B490553D0D43}" type="datetimeFigureOut">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
        <p:nvSpPr>
          <p:cNvPr id="1049045" name="页脚占位符 5"/>
          <p:cNvSpPr>
            <a:spLocks noGrp="1"/>
          </p:cNvSpPr>
          <p:nvPr>
            <p:ph type="ftr" sz="quarter" idx="11"/>
          </p:nvPr>
        </p:nvSpPr>
        <p:spPr/>
        <p:txBody>
          <a:bodyPr/>
          <a:lstStyle/>
          <a:p>
            <a:pPr marL="0" marR="0" lvl="0" indent="0" algn="ctr" defTabSz="914400" rtl="0" eaLnBrk="1" fontAlgn="auto" latinLnBrk="0" hangingPunct="1">
              <a:lnSpc>
                <a:spcPct val="100000"/>
              </a:lnSpc>
              <a:spcBef>
                <a:spcPct val="0"/>
              </a:spcBef>
              <a:spcAft>
                <a:spcPct val="0"/>
              </a:spcAft>
              <a:buClrTx/>
              <a:buSzTx/>
              <a:buFontTx/>
              <a:buNone/>
            </a:pPr>
            <a:endParaRPr kumimoji="0" lang="zh-CN" altLang="en-US" sz="1200" b="0" i="0" u="none" strike="noStrike" kern="1200" cap="none" spc="0" normalizeH="0" baseline="0" noProof="1">
              <a:ln>
                <a:noFill/>
              </a:ln>
              <a:solidFill>
                <a:schemeClr val="tx1">
                  <a:tint val="75000"/>
                </a:schemeClr>
              </a:solidFill>
              <a:effectLst/>
              <a:uLnTx/>
              <a:uFillTx/>
              <a:latin typeface="Calibri" panose="020F0502020204030204" pitchFamily="34" charset="0"/>
              <a:ea typeface="宋体" panose="02010600030101010101" pitchFamily="2" charset="-122"/>
              <a:cs typeface="+mn-cs"/>
            </a:endParaRPr>
          </a:p>
        </p:txBody>
      </p:sp>
      <p:sp>
        <p:nvSpPr>
          <p:cNvPr id="1049046" name="灯片编号占位符 6"/>
          <p:cNvSpPr>
            <a:spLocks noGrp="1"/>
          </p:cNvSpPr>
          <p:nvPr>
            <p:ph type="sldNum" sz="quarter" idx="12"/>
          </p:nvPr>
        </p:nvSpPr>
        <p:spPr/>
        <p:txBody>
          <a:bodyPr/>
          <a:lstStyle/>
          <a:p>
            <a:pPr marL="0" marR="0" lvl="0" indent="0" algn="r" defTabSz="914400" rtl="0" eaLnBrk="1" fontAlgn="auto" latinLnBrk="0" hangingPunct="1">
              <a:lnSpc>
                <a:spcPct val="100000"/>
              </a:lnSpc>
              <a:spcBef>
                <a:spcPct val="0"/>
              </a:spcBef>
              <a:spcAft>
                <a:spcPct val="0"/>
              </a:spcAft>
              <a:buClrTx/>
              <a:buSzTx/>
              <a:buFontTx/>
              <a:buNone/>
            </a:pPr>
            <a:fld id="{AD769A05-6CB0-4FD6-9025-7FE11744DADE}" type="slidenum">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1049008" name="标题 1"/>
          <p:cNvSpPr>
            <a:spLocks noGrp="1"/>
          </p:cNvSpPr>
          <p:nvPr>
            <p:ph type="title"/>
          </p:nvPr>
        </p:nvSpPr>
        <p:spPr>
          <a:xfrm>
            <a:off x="839788" y="457200"/>
            <a:ext cx="3932237" cy="1600200"/>
          </a:xfrm>
        </p:spPr>
        <p:txBody>
          <a:bodyPr anchor="b"/>
          <a:lstStyle>
            <a:lvl1pPr>
              <a:defRPr sz="3200"/>
            </a:lvl1pPr>
          </a:lstStyle>
          <a:p>
            <a:r>
              <a:rPr lang="zh-CN" altLang="en-US" noProof="1"/>
              <a:t>单击此处编辑母版标题样式</a:t>
            </a:r>
            <a:endParaRPr lang="zh-CN" altLang="en-US" noProof="1"/>
          </a:p>
        </p:txBody>
      </p:sp>
      <p:sp>
        <p:nvSpPr>
          <p:cNvPr id="1049009" name="图片占位符 2"/>
          <p:cNvSpPr>
            <a:spLocks noGrp="1"/>
          </p:cNvSpPr>
          <p:nvPr>
            <p:ph type="pic" idx="1"/>
          </p:nvPr>
        </p:nvSpPr>
        <p:spPr>
          <a:xfrm>
            <a:off x="5183188" y="987425"/>
            <a:ext cx="6172200" cy="4873625"/>
          </a:xfrm>
        </p:spPr>
        <p:txBody>
          <a:bodyPr vert="horz" wrap="square" lIns="91440" tIns="45720" rIns="91440" bIns="45720" numCol="1" anchor="t" anchorCtr="0" compatLnSpc="1"/>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0" fontAlgn="base" latinLnBrk="0" hangingPunct="0">
              <a:lnSpc>
                <a:spcPct val="90000"/>
              </a:lnSpc>
              <a:spcBef>
                <a:spcPts val="1000"/>
              </a:spcBef>
              <a:spcAft>
                <a:spcPct val="0"/>
              </a:spcAft>
              <a:buClrTx/>
              <a:buSzTx/>
              <a:buFont typeface="Arial" panose="020B0604020202020204" pitchFamily="34" charset="0"/>
              <a:buNone/>
            </a:pPr>
            <a:endParaRPr kumimoji="0" lang="zh-CN" altLang="en-US" sz="3200" b="0" i="0" u="none" strike="noStrike" kern="1200" cap="none" spc="0" normalizeH="0" baseline="0" noProof="1">
              <a:ln>
                <a:noFill/>
              </a:ln>
              <a:solidFill>
                <a:schemeClr val="tx1"/>
              </a:solidFill>
              <a:effectLst/>
              <a:uLnTx/>
              <a:uFillTx/>
              <a:latin typeface="+mn-lt"/>
              <a:ea typeface="+mn-ea"/>
              <a:cs typeface="+mn-cs"/>
            </a:endParaRPr>
          </a:p>
        </p:txBody>
      </p:sp>
      <p:sp>
        <p:nvSpPr>
          <p:cNvPr id="1049010"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noProof="1"/>
              <a:t>单击此处编辑母版文本样式</a:t>
            </a:r>
            <a:endParaRPr lang="zh-CN" altLang="en-US" noProof="1"/>
          </a:p>
        </p:txBody>
      </p:sp>
      <p:sp>
        <p:nvSpPr>
          <p:cNvPr id="1049011" name="日期占位符 4"/>
          <p:cNvSpPr>
            <a:spLocks noGrp="1"/>
          </p:cNvSpPr>
          <p:nvPr>
            <p:ph type="dt" sz="half" idx="10"/>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pPr>
            <a:fld id="{59AC1411-024D-494B-B1ED-B490553D0D43}" type="datetimeFigureOut">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
        <p:nvSpPr>
          <p:cNvPr id="1049012" name="页脚占位符 5"/>
          <p:cNvSpPr>
            <a:spLocks noGrp="1"/>
          </p:cNvSpPr>
          <p:nvPr>
            <p:ph type="ftr" sz="quarter" idx="11"/>
          </p:nvPr>
        </p:nvSpPr>
        <p:spPr/>
        <p:txBody>
          <a:bodyPr/>
          <a:lstStyle/>
          <a:p>
            <a:pPr marL="0" marR="0" lvl="0" indent="0" algn="ctr" defTabSz="914400" rtl="0" eaLnBrk="1" fontAlgn="auto" latinLnBrk="0" hangingPunct="1">
              <a:lnSpc>
                <a:spcPct val="100000"/>
              </a:lnSpc>
              <a:spcBef>
                <a:spcPct val="0"/>
              </a:spcBef>
              <a:spcAft>
                <a:spcPct val="0"/>
              </a:spcAft>
              <a:buClrTx/>
              <a:buSzTx/>
              <a:buFontTx/>
              <a:buNone/>
            </a:pPr>
            <a:endParaRPr kumimoji="0" lang="zh-CN" altLang="en-US" sz="1200" b="0" i="0" u="none" strike="noStrike" kern="1200" cap="none" spc="0" normalizeH="0" baseline="0" noProof="1">
              <a:ln>
                <a:noFill/>
              </a:ln>
              <a:solidFill>
                <a:schemeClr val="tx1">
                  <a:tint val="75000"/>
                </a:schemeClr>
              </a:solidFill>
              <a:effectLst/>
              <a:uLnTx/>
              <a:uFillTx/>
              <a:latin typeface="Calibri" panose="020F0502020204030204" pitchFamily="34" charset="0"/>
              <a:ea typeface="宋体" panose="02010600030101010101" pitchFamily="2" charset="-122"/>
              <a:cs typeface="+mn-cs"/>
            </a:endParaRPr>
          </a:p>
        </p:txBody>
      </p:sp>
      <p:sp>
        <p:nvSpPr>
          <p:cNvPr id="1049013" name="灯片编号占位符 6"/>
          <p:cNvSpPr>
            <a:spLocks noGrp="1"/>
          </p:cNvSpPr>
          <p:nvPr>
            <p:ph type="sldNum" sz="quarter" idx="12"/>
          </p:nvPr>
        </p:nvSpPr>
        <p:spPr/>
        <p:txBody>
          <a:bodyPr/>
          <a:lstStyle/>
          <a:p>
            <a:pPr marL="0" marR="0" lvl="0" indent="0" algn="r" defTabSz="914400" rtl="0" eaLnBrk="1" fontAlgn="auto" latinLnBrk="0" hangingPunct="1">
              <a:lnSpc>
                <a:spcPct val="100000"/>
              </a:lnSpc>
              <a:spcBef>
                <a:spcPct val="0"/>
              </a:spcBef>
              <a:spcAft>
                <a:spcPct val="0"/>
              </a:spcAft>
              <a:buClrTx/>
              <a:buSzTx/>
              <a:buFontTx/>
              <a:buNone/>
            </a:pPr>
            <a:fld id="{AD769A05-6CB0-4FD6-9025-7FE11744DADE}" type="slidenum">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1.xml"/><Relationship Id="rId8" Type="http://schemas.openxmlformats.org/officeDocument/2006/relationships/slideLayout" Target="../slideLayouts/slideLayout20.xml"/><Relationship Id="rId7" Type="http://schemas.openxmlformats.org/officeDocument/2006/relationships/slideLayout" Target="../slideLayouts/slideLayout19.xml"/><Relationship Id="rId6" Type="http://schemas.openxmlformats.org/officeDocument/2006/relationships/slideLayout" Target="../slideLayouts/slideLayout18.xml"/><Relationship Id="rId5" Type="http://schemas.openxmlformats.org/officeDocument/2006/relationships/slideLayout" Target="../slideLayouts/slideLayout17.xml"/><Relationship Id="rId4" Type="http://schemas.openxmlformats.org/officeDocument/2006/relationships/slideLayout" Target="../slideLayouts/slideLayout16.xml"/><Relationship Id="rId3" Type="http://schemas.openxmlformats.org/officeDocument/2006/relationships/slideLayout" Target="../slideLayouts/slideLayout15.xml"/><Relationship Id="rId26" Type="http://schemas.openxmlformats.org/officeDocument/2006/relationships/theme" Target="../theme/theme2.xml"/><Relationship Id="rId25" Type="http://schemas.openxmlformats.org/officeDocument/2006/relationships/tags" Target="../tags/tag167.xml"/><Relationship Id="rId24" Type="http://schemas.openxmlformats.org/officeDocument/2006/relationships/tags" Target="../tags/tag166.xml"/><Relationship Id="rId23" Type="http://schemas.openxmlformats.org/officeDocument/2006/relationships/tags" Target="../tags/tag165.xml"/><Relationship Id="rId22" Type="http://schemas.openxmlformats.org/officeDocument/2006/relationships/tags" Target="../tags/tag164.xml"/><Relationship Id="rId21" Type="http://schemas.openxmlformats.org/officeDocument/2006/relationships/tags" Target="../tags/tag163.xml"/><Relationship Id="rId20" Type="http://schemas.openxmlformats.org/officeDocument/2006/relationships/tags" Target="../tags/tag162.xml"/><Relationship Id="rId2" Type="http://schemas.openxmlformats.org/officeDocument/2006/relationships/slideLayout" Target="../slideLayouts/slideLayout14.xml"/><Relationship Id="rId19" Type="http://schemas.openxmlformats.org/officeDocument/2006/relationships/slideLayout" Target="../slideLayouts/slideLayout31.xml"/><Relationship Id="rId18" Type="http://schemas.openxmlformats.org/officeDocument/2006/relationships/slideLayout" Target="../slideLayouts/slideLayout30.xml"/><Relationship Id="rId17" Type="http://schemas.openxmlformats.org/officeDocument/2006/relationships/slideLayout" Target="../slideLayouts/slideLayout29.xml"/><Relationship Id="rId16" Type="http://schemas.openxmlformats.org/officeDocument/2006/relationships/slideLayout" Target="../slideLayouts/slideLayout28.xml"/><Relationship Id="rId15" Type="http://schemas.openxmlformats.org/officeDocument/2006/relationships/slideLayout" Target="../slideLayouts/slideLayout27.xml"/><Relationship Id="rId14" Type="http://schemas.openxmlformats.org/officeDocument/2006/relationships/slideLayout" Target="../slideLayouts/slideLayout26.xml"/><Relationship Id="rId13" Type="http://schemas.openxmlformats.org/officeDocument/2006/relationships/slideLayout" Target="../slideLayouts/slideLayout25.xml"/><Relationship Id="rId12" Type="http://schemas.openxmlformats.org/officeDocument/2006/relationships/slideLayout" Target="../slideLayouts/slideLayout24.xml"/><Relationship Id="rId11" Type="http://schemas.openxmlformats.org/officeDocument/2006/relationships/slideLayout" Target="../slideLayouts/slideLayout23.xml"/><Relationship Id="rId10" Type="http://schemas.openxmlformats.org/officeDocument/2006/relationships/slideLayout" Target="../slideLayouts/slideLayout22.xml"/><Relationship Id="rId1" Type="http://schemas.openxmlformats.org/officeDocument/2006/relationships/slideLayout" Target="../slideLayouts/slideLayout13.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40.xml"/><Relationship Id="rId8" Type="http://schemas.openxmlformats.org/officeDocument/2006/relationships/slideLayout" Target="../slideLayouts/slideLayout39.xml"/><Relationship Id="rId7" Type="http://schemas.openxmlformats.org/officeDocument/2006/relationships/slideLayout" Target="../slideLayouts/slideLayout38.xml"/><Relationship Id="rId6" Type="http://schemas.openxmlformats.org/officeDocument/2006/relationships/slideLayout" Target="../slideLayouts/slideLayout37.xml"/><Relationship Id="rId5" Type="http://schemas.openxmlformats.org/officeDocument/2006/relationships/slideLayout" Target="../slideLayouts/slideLayout36.xml"/><Relationship Id="rId4" Type="http://schemas.openxmlformats.org/officeDocument/2006/relationships/slideLayout" Target="../slideLayouts/slideLayout35.xml"/><Relationship Id="rId3" Type="http://schemas.openxmlformats.org/officeDocument/2006/relationships/slideLayout" Target="../slideLayouts/slideLayout34.xml"/><Relationship Id="rId2" Type="http://schemas.openxmlformats.org/officeDocument/2006/relationships/slideLayout" Target="../slideLayouts/slideLayout33.xml"/><Relationship Id="rId19" Type="http://schemas.openxmlformats.org/officeDocument/2006/relationships/theme" Target="../theme/theme3.xml"/><Relationship Id="rId18" Type="http://schemas.openxmlformats.org/officeDocument/2006/relationships/tags" Target="../tags/tag243.xml"/><Relationship Id="rId17" Type="http://schemas.openxmlformats.org/officeDocument/2006/relationships/tags" Target="../tags/tag242.xml"/><Relationship Id="rId16" Type="http://schemas.openxmlformats.org/officeDocument/2006/relationships/tags" Target="../tags/tag241.xml"/><Relationship Id="rId15" Type="http://schemas.openxmlformats.org/officeDocument/2006/relationships/tags" Target="../tags/tag240.xml"/><Relationship Id="rId14" Type="http://schemas.openxmlformats.org/officeDocument/2006/relationships/tags" Target="../tags/tag239.xml"/><Relationship Id="rId13" Type="http://schemas.openxmlformats.org/officeDocument/2006/relationships/tags" Target="../tags/tag238.xml"/><Relationship Id="rId12" Type="http://schemas.openxmlformats.org/officeDocument/2006/relationships/image" Target="../media/image3.jpeg"/><Relationship Id="rId11" Type="http://schemas.openxmlformats.org/officeDocument/2006/relationships/slideLayout" Target="../slideLayouts/slideLayout42.xml"/><Relationship Id="rId10" Type="http://schemas.openxmlformats.org/officeDocument/2006/relationships/slideLayout" Target="../slideLayouts/slideLayout41.xml"/><Relationship Id="rId1"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8576" name="标题占位符 1"/>
          <p:cNvSpPr>
            <a:spLocks noGrp="1"/>
          </p:cNvSpPr>
          <p:nvPr>
            <p:ph type="title"/>
          </p:nvPr>
        </p:nvSpPr>
        <p:spPr>
          <a:xfrm>
            <a:off x="838200" y="365125"/>
            <a:ext cx="10515600" cy="1325563"/>
          </a:xfrm>
          <a:prstGeom prst="rect">
            <a:avLst/>
          </a:prstGeom>
          <a:noFill/>
          <a:ln w="9525">
            <a:noFill/>
          </a:ln>
        </p:spPr>
        <p:txBody>
          <a:bodyPr anchor="ctr"/>
          <a:lstStyle/>
          <a:p>
            <a:pPr lvl="0"/>
            <a:r>
              <a:rPr lang="zh-CN" altLang="en-US" dirty="0"/>
              <a:t>单击此处编辑母版标题样式</a:t>
            </a:r>
            <a:endParaRPr lang="zh-CN" altLang="en-US" dirty="0"/>
          </a:p>
        </p:txBody>
      </p:sp>
      <p:sp>
        <p:nvSpPr>
          <p:cNvPr id="1048577" name="文本占位符 2"/>
          <p:cNvSpPr>
            <a:spLocks noGrp="1"/>
          </p:cNvSpPr>
          <p:nvPr>
            <p:ph type="body"/>
          </p:nvPr>
        </p:nvSpPr>
        <p:spPr>
          <a:xfrm>
            <a:off x="838200" y="1825625"/>
            <a:ext cx="10515600" cy="4351338"/>
          </a:xfrm>
          <a:prstGeom prst="rect">
            <a:avLst/>
          </a:prstGeom>
          <a:noFill/>
          <a:ln w="9525">
            <a:noFill/>
          </a:ln>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048578"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eaLnBrk="1" fontAlgn="auto" hangingPunct="1">
              <a:defRPr sz="1200" noProof="1" smtClean="0">
                <a:solidFill>
                  <a:schemeClr val="tx1">
                    <a:tint val="75000"/>
                  </a:schemeClr>
                </a:solidFill>
                <a:latin typeface="+mn-lt"/>
                <a:ea typeface="+mn-ea"/>
              </a:defRPr>
            </a:lvl1pPr>
          </a:lstStyle>
          <a:p>
            <a:pPr marL="0" marR="0" lvl="0" indent="0" algn="l" defTabSz="914400" rtl="0" eaLnBrk="1" fontAlgn="auto" latinLnBrk="0" hangingPunct="1">
              <a:lnSpc>
                <a:spcPct val="100000"/>
              </a:lnSpc>
              <a:spcBef>
                <a:spcPct val="0"/>
              </a:spcBef>
              <a:spcAft>
                <a:spcPct val="0"/>
              </a:spcAft>
              <a:buClrTx/>
              <a:buSzTx/>
              <a:buFontTx/>
              <a:buNone/>
            </a:pPr>
            <a:fld id="{59AC1411-024D-494B-B1ED-B490553D0D43}" type="datetimeFigureOut">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
        <p:nvSpPr>
          <p:cNvPr id="1048579"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eaLnBrk="1" fontAlgn="auto" hangingPunct="1">
              <a:defRPr sz="1200" noProof="1">
                <a:solidFill>
                  <a:schemeClr val="tx1">
                    <a:tint val="75000"/>
                  </a:schemeClr>
                </a:solidFill>
              </a:defRPr>
            </a:lvl1pPr>
          </a:lstStyle>
          <a:p>
            <a:pPr marL="0" marR="0" lvl="0" indent="0" algn="ctr" defTabSz="914400" rtl="0" eaLnBrk="1" fontAlgn="auto" latinLnBrk="0" hangingPunct="1">
              <a:lnSpc>
                <a:spcPct val="100000"/>
              </a:lnSpc>
              <a:spcBef>
                <a:spcPct val="0"/>
              </a:spcBef>
              <a:spcAft>
                <a:spcPct val="0"/>
              </a:spcAft>
              <a:buClrTx/>
              <a:buSzTx/>
              <a:buFontTx/>
              <a:buNone/>
            </a:pPr>
            <a:endParaRPr kumimoji="0" lang="zh-CN" altLang="en-US" sz="1200" b="0" i="0" u="none" strike="noStrike" kern="1200" cap="none" spc="0" normalizeH="0" baseline="0" noProof="1">
              <a:ln>
                <a:noFill/>
              </a:ln>
              <a:solidFill>
                <a:schemeClr val="tx1">
                  <a:tint val="75000"/>
                </a:schemeClr>
              </a:solidFill>
              <a:effectLst/>
              <a:uLnTx/>
              <a:uFillTx/>
              <a:latin typeface="Calibri" panose="020F0502020204030204" pitchFamily="34" charset="0"/>
              <a:ea typeface="宋体" panose="02010600030101010101" pitchFamily="2" charset="-122"/>
              <a:cs typeface="+mn-cs"/>
            </a:endParaRPr>
          </a:p>
        </p:txBody>
      </p:sp>
      <p:sp>
        <p:nvSpPr>
          <p:cNvPr id="1048580"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eaLnBrk="1" fontAlgn="auto" hangingPunct="1">
              <a:defRPr sz="1200" noProof="1" smtClean="0">
                <a:solidFill>
                  <a:schemeClr val="tx1">
                    <a:tint val="75000"/>
                  </a:schemeClr>
                </a:solidFill>
                <a:latin typeface="+mn-lt"/>
                <a:ea typeface="+mn-ea"/>
              </a:defRPr>
            </a:lvl1pPr>
          </a:lstStyle>
          <a:p>
            <a:pPr marL="0" marR="0" lvl="0" indent="0" algn="r" defTabSz="914400" rtl="0" eaLnBrk="1" fontAlgn="auto" latinLnBrk="0" hangingPunct="1">
              <a:lnSpc>
                <a:spcPct val="100000"/>
              </a:lnSpc>
              <a:spcBef>
                <a:spcPct val="0"/>
              </a:spcBef>
              <a:spcAft>
                <a:spcPct val="0"/>
              </a:spcAft>
              <a:buClrTx/>
              <a:buSzTx/>
              <a:buFontTx/>
              <a:buNone/>
            </a:pPr>
            <a:fld id="{AD769A05-6CB0-4FD6-9025-7FE11744DADE}" type="slidenum">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2pPr>
      <a:lvl3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3pPr>
      <a:lvl4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4pPr>
      <a:lvl5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20"/>
            </p:custDataLst>
          </p:nvPr>
        </p:nvSpPr>
        <p:spPr>
          <a:xfrm>
            <a:off x="669882" y="443230"/>
            <a:ext cx="10852237" cy="441964"/>
          </a:xfrm>
          <a:prstGeom prst="rect">
            <a:avLst/>
          </a:prstGeom>
        </p:spPr>
        <p:txBody>
          <a:bodyPr vert="horz" lIns="101600" tIns="38100" rIns="76200" bIns="38100" rtlCol="0" anchor="t" anchorCtr="0">
            <a:no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21"/>
            </p:custDataLst>
          </p:nvPr>
        </p:nvSpPr>
        <p:spPr>
          <a:xfrm>
            <a:off x="669882" y="952508"/>
            <a:ext cx="10852237" cy="5388907"/>
          </a:xfrm>
          <a:prstGeom prst="rect">
            <a:avLst/>
          </a:prstGeom>
        </p:spPr>
        <p:txBody>
          <a:bodyPr vert="horz" lIns="101600" tIns="0" rIns="82550" bIns="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22"/>
            </p:custDataLst>
          </p:nvPr>
        </p:nvSpPr>
        <p:spPr>
          <a:xfrm>
            <a:off x="879742" y="6349833"/>
            <a:ext cx="2700000" cy="316800"/>
          </a:xfrm>
          <a:prstGeom prst="rect">
            <a:avLst/>
          </a:prstGeom>
        </p:spPr>
        <p:txBody>
          <a:bodyPr vert="horz" lIns="91440" tIns="45720" rIns="91440" bIns="45720" rtlCol="0" anchor="ctr">
            <a:normAutofit/>
          </a:bodyPr>
          <a:lstStyle>
            <a:lvl1pPr algn="l">
              <a:lnSpc>
                <a:spcPct val="120000"/>
              </a:lnSpc>
              <a:defRPr sz="1200" baseline="0">
                <a:solidFill>
                  <a:schemeClr val="tx1">
                    <a:tint val="75000"/>
                  </a:schemeClr>
                </a:solidFill>
                <a:latin typeface="Arial" panose="020B0604020202020204" pitchFamily="34" charset="0"/>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23"/>
            </p:custDataLst>
          </p:nvPr>
        </p:nvSpPr>
        <p:spPr>
          <a:xfrm>
            <a:off x="4116000" y="6349833"/>
            <a:ext cx="3960000" cy="316800"/>
          </a:xfrm>
          <a:prstGeom prst="rect">
            <a:avLst/>
          </a:prstGeom>
        </p:spPr>
        <p:txBody>
          <a:bodyPr vert="horz" lIns="91440" tIns="45720" rIns="91440" bIns="45720" rtlCol="0" anchor="ctr">
            <a:normAutofit/>
          </a:bodyPr>
          <a:lstStyle>
            <a:lvl1pPr algn="ctr">
              <a:lnSpc>
                <a:spcPct val="120000"/>
              </a:lnSpc>
              <a:defRPr sz="1200" baseline="0">
                <a:solidFill>
                  <a:schemeClr val="tx1">
                    <a:tint val="75000"/>
                  </a:schemeClr>
                </a:solidFill>
                <a:latin typeface="Arial" panose="020B0604020202020204" pitchFamily="34" charset="0"/>
              </a:defRPr>
            </a:lvl1pPr>
          </a:lstStyle>
          <a:p>
            <a:endParaRPr lang="zh-CN" altLang="en-US" dirty="0"/>
          </a:p>
        </p:txBody>
      </p:sp>
      <p:sp>
        <p:nvSpPr>
          <p:cNvPr id="6" name="灯片编号占位符 5"/>
          <p:cNvSpPr>
            <a:spLocks noGrp="1"/>
          </p:cNvSpPr>
          <p:nvPr>
            <p:ph type="sldNum" sz="quarter" idx="4"/>
            <p:custDataLst>
              <p:tags r:id="rId24"/>
            </p:custDataLst>
          </p:nvPr>
        </p:nvSpPr>
        <p:spPr>
          <a:xfrm>
            <a:off x="8610600" y="6349833"/>
            <a:ext cx="2700000" cy="316800"/>
          </a:xfrm>
          <a:prstGeom prst="rect">
            <a:avLst/>
          </a:prstGeom>
        </p:spPr>
        <p:txBody>
          <a:bodyPr vert="horz" lIns="91440" tIns="45720" rIns="91440" bIns="45720" rtlCol="0" anchor="ctr">
            <a:normAutofit/>
          </a:bodyPr>
          <a:lstStyle>
            <a:lvl1pPr algn="r">
              <a:lnSpc>
                <a:spcPct val="120000"/>
              </a:lnSpc>
              <a:defRPr sz="1200" baseline="0">
                <a:solidFill>
                  <a:schemeClr val="tx1">
                    <a:tint val="75000"/>
                  </a:schemeClr>
                </a:solidFill>
                <a:latin typeface="Arial" panose="020B0604020202020204" pitchFamily="34" charset="0"/>
              </a:defRPr>
            </a:lvl1pPr>
          </a:lstStyle>
          <a:p>
            <a:fld id="{49AE70B2-8BF9-45C0-BB95-33D1B9D3A854}" type="slidenum">
              <a:rPr lang="zh-CN" altLang="en-US" smtClean="0"/>
            </a:fld>
            <a:endParaRPr lang="zh-CN" altLang="en-US" dirty="0"/>
          </a:p>
        </p:txBody>
      </p:sp>
      <p:sp>
        <p:nvSpPr>
          <p:cNvPr id="7" name="KSO_TEMPLATE" hidden="1"/>
          <p:cNvSpPr/>
          <p:nvPr>
            <p:custDataLst>
              <p:tags r:id="rId25"/>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674" r:id="rId13"/>
    <p:sldLayoutId id="2147483675" r:id="rId14"/>
    <p:sldLayoutId id="2147483676" r:id="rId15"/>
    <p:sldLayoutId id="2147483677" r:id="rId16"/>
    <p:sldLayoutId id="2147483678" r:id="rId17"/>
    <p:sldLayoutId id="2147483679" r:id="rId18"/>
    <p:sldLayoutId id="2147483680" r:id="rId19"/>
  </p:sldLayoutIdLst>
  <p:txStyles>
    <p:titleStyle>
      <a:lvl1pPr algn="l" defTabSz="914400" rtl="0" eaLnBrk="1" fontAlgn="auto" latinLnBrk="0" hangingPunct="1">
        <a:lnSpc>
          <a:spcPct val="120000"/>
        </a:lnSpc>
        <a:spcBef>
          <a:spcPct val="0"/>
        </a:spcBef>
        <a:buNone/>
        <a:defRPr sz="2400" b="1"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p:titleStyle>
    <p:bodyStyle>
      <a:lvl1pPr marL="228600" indent="-228600" algn="l" defTabSz="914400" rtl="0" eaLnBrk="1" fontAlgn="auto" latinLnBrk="0" hangingPunct="1">
        <a:lnSpc>
          <a:spcPct val="12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2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2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2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2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blipFill dpi="0" rotWithShape="1">
          <a:blip r:embed="rId12" cstate="print">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3" name="标题占位符 1"/>
          <p:cNvSpPr>
            <a:spLocks noGrp="1"/>
          </p:cNvSpPr>
          <p:nvPr>
            <p:ph type="title"/>
            <p:custDataLst>
              <p:tags r:id="rId13"/>
            </p:custDataLst>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4" name="文本占位符 2"/>
          <p:cNvSpPr>
            <a:spLocks noGrp="1"/>
          </p:cNvSpPr>
          <p:nvPr>
            <p:ph type="body" idx="1"/>
            <p:custDataLst>
              <p:tags r:id="rId14"/>
            </p:custDataLst>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3"/>
          <p:cNvSpPr>
            <a:spLocks noGrp="1"/>
          </p:cNvSpPr>
          <p:nvPr>
            <p:ph type="dt" sz="half" idx="2"/>
            <p:custDataLst>
              <p:tags r:id="rId15"/>
            </p:custDataLst>
          </p:nvPr>
        </p:nvSpPr>
        <p:spPr>
          <a:xfrm>
            <a:off x="838200" y="6356350"/>
            <a:ext cx="2743200" cy="365125"/>
          </a:xfrm>
          <a:prstGeom prst="rect">
            <a:avLst/>
          </a:prstGeom>
        </p:spPr>
        <p:txBody>
          <a:bodyPr vert="horz" lIns="91440" tIns="45720" rIns="91440" bIns="45720" rtlCol="0" anchor="ctr">
            <a:normAutofit/>
          </a:bodyPr>
          <a:lstStyle>
            <a:lvl1pPr algn="ctr">
              <a:defRPr sz="1200">
                <a:solidFill>
                  <a:schemeClr val="bg1">
                    <a:lumMod val="50000"/>
                  </a:schemeClr>
                </a:solidFill>
                <a:latin typeface="黑体" panose="02010609060101010101" charset="-122"/>
                <a:ea typeface="黑体" panose="02010609060101010101" charset="-122"/>
              </a:defRPr>
            </a:lvl1pPr>
          </a:lstStyle>
          <a:p>
            <a:fld id="{D997B5FA-0921-464F-AAE1-844C04324D75}" type="datetimeFigureOut">
              <a:rPr lang="zh-CN" altLang="en-US" smtClean="0"/>
            </a:fld>
            <a:endParaRPr lang="zh-CN" altLang="en-US" dirty="0"/>
          </a:p>
        </p:txBody>
      </p:sp>
      <p:sp>
        <p:nvSpPr>
          <p:cNvPr id="6" name="页脚占位符 4"/>
          <p:cNvSpPr>
            <a:spLocks noGrp="1"/>
          </p:cNvSpPr>
          <p:nvPr>
            <p:ph type="ftr" sz="quarter" idx="3"/>
            <p:custDataLst>
              <p:tags r:id="rId16"/>
            </p:custDataLst>
          </p:nvPr>
        </p:nvSpPr>
        <p:spPr>
          <a:xfrm>
            <a:off x="4038600" y="6356350"/>
            <a:ext cx="4114800" cy="365125"/>
          </a:xfrm>
          <a:prstGeom prst="rect">
            <a:avLst/>
          </a:prstGeom>
        </p:spPr>
        <p:txBody>
          <a:bodyPr vert="horz" lIns="91440" tIns="45720" rIns="91440" bIns="45720" rtlCol="0" anchor="ctr">
            <a:normAutofit/>
          </a:bodyPr>
          <a:lstStyle>
            <a:lvl1pPr algn="ctr">
              <a:defRPr sz="1200">
                <a:solidFill>
                  <a:schemeClr val="bg1">
                    <a:lumMod val="50000"/>
                  </a:schemeClr>
                </a:solidFill>
                <a:latin typeface="黑体" panose="02010609060101010101" charset="-122"/>
                <a:ea typeface="黑体" panose="02010609060101010101" charset="-122"/>
              </a:defRPr>
            </a:lvl1pPr>
          </a:lstStyle>
          <a:p>
            <a:endParaRPr lang="zh-CN" altLang="en-US"/>
          </a:p>
        </p:txBody>
      </p:sp>
      <p:sp>
        <p:nvSpPr>
          <p:cNvPr id="7" name="灯片编号占位符 5"/>
          <p:cNvSpPr>
            <a:spLocks noGrp="1"/>
          </p:cNvSpPr>
          <p:nvPr>
            <p:ph type="sldNum" sz="quarter" idx="4"/>
            <p:custDataLst>
              <p:tags r:id="rId17"/>
            </p:custDataLst>
          </p:nvPr>
        </p:nvSpPr>
        <p:spPr>
          <a:xfrm>
            <a:off x="8610600" y="6356350"/>
            <a:ext cx="2743200" cy="365125"/>
          </a:xfrm>
          <a:prstGeom prst="rect">
            <a:avLst/>
          </a:prstGeom>
        </p:spPr>
        <p:txBody>
          <a:bodyPr vert="horz" lIns="91440" tIns="45720" rIns="91440" bIns="45720" rtlCol="0" anchor="ctr">
            <a:normAutofit/>
          </a:bodyPr>
          <a:lstStyle>
            <a:lvl1pPr algn="ctr">
              <a:defRPr sz="1200">
                <a:solidFill>
                  <a:schemeClr val="bg1">
                    <a:lumMod val="50000"/>
                  </a:schemeClr>
                </a:solidFill>
                <a:latin typeface="黑体" panose="02010609060101010101" charset="-122"/>
                <a:ea typeface="黑体" panose="02010609060101010101" charset="-122"/>
              </a:defRPr>
            </a:lvl1pPr>
          </a:lstStyle>
          <a:p>
            <a:fld id="{565CE74E-AB26-4998-AD42-012C4C1AD076}" type="slidenum">
              <a:rPr lang="zh-CN" altLang="en-US" smtClean="0"/>
            </a:fld>
            <a:endParaRPr lang="zh-CN" altLang="en-US"/>
          </a:p>
        </p:txBody>
      </p:sp>
      <p:sp>
        <p:nvSpPr>
          <p:cNvPr id="2" name="KSO_TEMPLATE" hidden="1"/>
          <p:cNvSpPr/>
          <p:nvPr>
            <p:custDataLst>
              <p:tags r:id="rId18"/>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Tree>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 id="2147483687" r:id="rId6"/>
    <p:sldLayoutId id="2147483688" r:id="rId7"/>
    <p:sldLayoutId id="2147483689" r:id="rId8"/>
    <p:sldLayoutId id="2147483690" r:id="rId9"/>
    <p:sldLayoutId id="2147483691" r:id="rId10"/>
    <p:sldLayoutId id="2147483692"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tags" Target="../tags/tag251.xml"/><Relationship Id="rId8" Type="http://schemas.openxmlformats.org/officeDocument/2006/relationships/tags" Target="../tags/tag250.xml"/><Relationship Id="rId7" Type="http://schemas.openxmlformats.org/officeDocument/2006/relationships/image" Target="../media/image4.jpeg"/><Relationship Id="rId6" Type="http://schemas.openxmlformats.org/officeDocument/2006/relationships/tags" Target="../tags/tag249.xml"/><Relationship Id="rId5" Type="http://schemas.openxmlformats.org/officeDocument/2006/relationships/tags" Target="../tags/tag248.xml"/><Relationship Id="rId4" Type="http://schemas.openxmlformats.org/officeDocument/2006/relationships/tags" Target="../tags/tag247.xml"/><Relationship Id="rId3" Type="http://schemas.openxmlformats.org/officeDocument/2006/relationships/tags" Target="../tags/tag246.xml"/><Relationship Id="rId2" Type="http://schemas.openxmlformats.org/officeDocument/2006/relationships/tags" Target="../tags/tag245.xml"/><Relationship Id="rId11" Type="http://schemas.openxmlformats.org/officeDocument/2006/relationships/notesSlide" Target="../notesSlides/notesSlide1.xml"/><Relationship Id="rId10" Type="http://schemas.openxmlformats.org/officeDocument/2006/relationships/slideLayout" Target="../slideLayouts/slideLayout2.xml"/><Relationship Id="rId1" Type="http://schemas.openxmlformats.org/officeDocument/2006/relationships/tags" Target="../tags/tag244.xml"/></Relationships>
</file>

<file path=ppt/slides/_rels/slide10.xml.rels><?xml version="1.0" encoding="UTF-8" standalone="yes"?>
<Relationships xmlns="http://schemas.openxmlformats.org/package/2006/relationships"><Relationship Id="rId7" Type="http://schemas.openxmlformats.org/officeDocument/2006/relationships/notesSlide" Target="../notesSlides/notesSlide3.xml"/><Relationship Id="rId6" Type="http://schemas.openxmlformats.org/officeDocument/2006/relationships/slideLayout" Target="../slideLayouts/slideLayout42.xml"/><Relationship Id="rId5" Type="http://schemas.openxmlformats.org/officeDocument/2006/relationships/tags" Target="../tags/tag327.xml"/><Relationship Id="rId4" Type="http://schemas.openxmlformats.org/officeDocument/2006/relationships/image" Target="../media/image9.png"/><Relationship Id="rId3" Type="http://schemas.openxmlformats.org/officeDocument/2006/relationships/tags" Target="../tags/tag326.xml"/><Relationship Id="rId2" Type="http://schemas.microsoft.com/office/2007/relationships/media" Target="../media/media1.mp4"/><Relationship Id="rId1" Type="http://schemas.openxmlformats.org/officeDocument/2006/relationships/video" Target="NULL" TargetMode="External"/></Relationships>
</file>

<file path=ppt/slides/_rels/slide11.xml.rels><?xml version="1.0" encoding="UTF-8" standalone="yes"?>
<Relationships xmlns="http://schemas.openxmlformats.org/package/2006/relationships"><Relationship Id="rId5" Type="http://schemas.openxmlformats.org/officeDocument/2006/relationships/notesSlide" Target="../notesSlides/notesSlide4.xml"/><Relationship Id="rId4" Type="http://schemas.openxmlformats.org/officeDocument/2006/relationships/slideLayout" Target="../slideLayouts/slideLayout42.xml"/><Relationship Id="rId3" Type="http://schemas.openxmlformats.org/officeDocument/2006/relationships/tags" Target="../tags/tag330.xml"/><Relationship Id="rId2" Type="http://schemas.openxmlformats.org/officeDocument/2006/relationships/tags" Target="../tags/tag329.xml"/><Relationship Id="rId1" Type="http://schemas.openxmlformats.org/officeDocument/2006/relationships/tags" Target="../tags/tag328.xml"/></Relationships>
</file>

<file path=ppt/slides/_rels/slide2.xml.rels><?xml version="1.0" encoding="UTF-8" standalone="yes"?>
<Relationships xmlns="http://schemas.openxmlformats.org/package/2006/relationships"><Relationship Id="rId9" Type="http://schemas.openxmlformats.org/officeDocument/2006/relationships/slideLayout" Target="../slideLayouts/slideLayout18.xml"/><Relationship Id="rId8" Type="http://schemas.openxmlformats.org/officeDocument/2006/relationships/tags" Target="../tags/tag259.xml"/><Relationship Id="rId7" Type="http://schemas.openxmlformats.org/officeDocument/2006/relationships/tags" Target="../tags/tag258.xml"/><Relationship Id="rId6" Type="http://schemas.openxmlformats.org/officeDocument/2006/relationships/tags" Target="../tags/tag257.xml"/><Relationship Id="rId5" Type="http://schemas.openxmlformats.org/officeDocument/2006/relationships/tags" Target="../tags/tag256.xml"/><Relationship Id="rId4" Type="http://schemas.openxmlformats.org/officeDocument/2006/relationships/tags" Target="../tags/tag255.xml"/><Relationship Id="rId3" Type="http://schemas.openxmlformats.org/officeDocument/2006/relationships/tags" Target="../tags/tag254.xml"/><Relationship Id="rId2" Type="http://schemas.openxmlformats.org/officeDocument/2006/relationships/tags" Target="../tags/tag253.xml"/><Relationship Id="rId10" Type="http://schemas.openxmlformats.org/officeDocument/2006/relationships/notesSlide" Target="../notesSlides/notesSlide2.xml"/><Relationship Id="rId1" Type="http://schemas.openxmlformats.org/officeDocument/2006/relationships/tags" Target="../tags/tag252.xml"/></Relationships>
</file>

<file path=ppt/slides/_rels/slide3.xml.rels><?xml version="1.0" encoding="UTF-8" standalone="yes"?>
<Relationships xmlns="http://schemas.openxmlformats.org/package/2006/relationships"><Relationship Id="rId9" Type="http://schemas.openxmlformats.org/officeDocument/2006/relationships/tags" Target="../tags/tag268.xml"/><Relationship Id="rId8" Type="http://schemas.openxmlformats.org/officeDocument/2006/relationships/tags" Target="../tags/tag267.xml"/><Relationship Id="rId7" Type="http://schemas.openxmlformats.org/officeDocument/2006/relationships/tags" Target="../tags/tag266.xml"/><Relationship Id="rId6" Type="http://schemas.openxmlformats.org/officeDocument/2006/relationships/tags" Target="../tags/tag265.xml"/><Relationship Id="rId5" Type="http://schemas.openxmlformats.org/officeDocument/2006/relationships/tags" Target="../tags/tag264.xml"/><Relationship Id="rId4" Type="http://schemas.openxmlformats.org/officeDocument/2006/relationships/tags" Target="../tags/tag263.xml"/><Relationship Id="rId3" Type="http://schemas.openxmlformats.org/officeDocument/2006/relationships/tags" Target="../tags/tag262.xml"/><Relationship Id="rId2" Type="http://schemas.openxmlformats.org/officeDocument/2006/relationships/tags" Target="../tags/tag261.xml"/><Relationship Id="rId10" Type="http://schemas.openxmlformats.org/officeDocument/2006/relationships/slideLayout" Target="../slideLayouts/slideLayout19.xml"/><Relationship Id="rId1" Type="http://schemas.openxmlformats.org/officeDocument/2006/relationships/tags" Target="../tags/tag260.xml"/></Relationships>
</file>

<file path=ppt/slides/_rels/slide4.xml.rels><?xml version="1.0" encoding="UTF-8" standalone="yes"?>
<Relationships xmlns="http://schemas.openxmlformats.org/package/2006/relationships"><Relationship Id="rId9" Type="http://schemas.openxmlformats.org/officeDocument/2006/relationships/tags" Target="../tags/tag277.xml"/><Relationship Id="rId8" Type="http://schemas.openxmlformats.org/officeDocument/2006/relationships/tags" Target="../tags/tag276.xml"/><Relationship Id="rId7" Type="http://schemas.openxmlformats.org/officeDocument/2006/relationships/tags" Target="../tags/tag275.xml"/><Relationship Id="rId6" Type="http://schemas.openxmlformats.org/officeDocument/2006/relationships/tags" Target="../tags/tag274.xml"/><Relationship Id="rId5" Type="http://schemas.openxmlformats.org/officeDocument/2006/relationships/tags" Target="../tags/tag273.xml"/><Relationship Id="rId4" Type="http://schemas.openxmlformats.org/officeDocument/2006/relationships/tags" Target="../tags/tag272.xml"/><Relationship Id="rId3" Type="http://schemas.openxmlformats.org/officeDocument/2006/relationships/tags" Target="../tags/tag271.xml"/><Relationship Id="rId2" Type="http://schemas.openxmlformats.org/officeDocument/2006/relationships/tags" Target="../tags/tag270.xml"/><Relationship Id="rId10" Type="http://schemas.openxmlformats.org/officeDocument/2006/relationships/slideLayout" Target="../slideLayouts/slideLayout19.xml"/><Relationship Id="rId1" Type="http://schemas.openxmlformats.org/officeDocument/2006/relationships/tags" Target="../tags/tag269.xml"/></Relationships>
</file>

<file path=ppt/slides/_rels/slide5.xml.rels><?xml version="1.0" encoding="UTF-8" standalone="yes"?>
<Relationships xmlns="http://schemas.openxmlformats.org/package/2006/relationships"><Relationship Id="rId9" Type="http://schemas.openxmlformats.org/officeDocument/2006/relationships/slideLayout" Target="../slideLayouts/slideLayout19.xml"/><Relationship Id="rId8" Type="http://schemas.openxmlformats.org/officeDocument/2006/relationships/tags" Target="../tags/tag284.xml"/><Relationship Id="rId7" Type="http://schemas.openxmlformats.org/officeDocument/2006/relationships/image" Target="../media/image5.png"/><Relationship Id="rId6" Type="http://schemas.openxmlformats.org/officeDocument/2006/relationships/tags" Target="../tags/tag283.xml"/><Relationship Id="rId5" Type="http://schemas.openxmlformats.org/officeDocument/2006/relationships/tags" Target="../tags/tag282.xml"/><Relationship Id="rId4" Type="http://schemas.openxmlformats.org/officeDocument/2006/relationships/tags" Target="../tags/tag281.xml"/><Relationship Id="rId3" Type="http://schemas.openxmlformats.org/officeDocument/2006/relationships/tags" Target="../tags/tag280.xml"/><Relationship Id="rId2" Type="http://schemas.openxmlformats.org/officeDocument/2006/relationships/tags" Target="../tags/tag279.xml"/><Relationship Id="rId1" Type="http://schemas.openxmlformats.org/officeDocument/2006/relationships/tags" Target="../tags/tag278.xml"/></Relationships>
</file>

<file path=ppt/slides/_rels/slide6.xml.rels><?xml version="1.0" encoding="UTF-8" standalone="yes"?>
<Relationships xmlns="http://schemas.openxmlformats.org/package/2006/relationships"><Relationship Id="rId9" Type="http://schemas.openxmlformats.org/officeDocument/2006/relationships/tags" Target="../tags/tag293.xml"/><Relationship Id="rId8" Type="http://schemas.openxmlformats.org/officeDocument/2006/relationships/tags" Target="../tags/tag292.xml"/><Relationship Id="rId7" Type="http://schemas.openxmlformats.org/officeDocument/2006/relationships/tags" Target="../tags/tag291.xml"/><Relationship Id="rId6" Type="http://schemas.openxmlformats.org/officeDocument/2006/relationships/tags" Target="../tags/tag290.xml"/><Relationship Id="rId5" Type="http://schemas.openxmlformats.org/officeDocument/2006/relationships/tags" Target="../tags/tag289.xml"/><Relationship Id="rId4" Type="http://schemas.openxmlformats.org/officeDocument/2006/relationships/tags" Target="../tags/tag288.xml"/><Relationship Id="rId3" Type="http://schemas.openxmlformats.org/officeDocument/2006/relationships/tags" Target="../tags/tag287.xml"/><Relationship Id="rId26" Type="http://schemas.openxmlformats.org/officeDocument/2006/relationships/slideLayout" Target="../slideLayouts/slideLayout19.xml"/><Relationship Id="rId25" Type="http://schemas.openxmlformats.org/officeDocument/2006/relationships/tags" Target="../tags/tag309.xml"/><Relationship Id="rId24" Type="http://schemas.openxmlformats.org/officeDocument/2006/relationships/tags" Target="../tags/tag308.xml"/><Relationship Id="rId23" Type="http://schemas.openxmlformats.org/officeDocument/2006/relationships/tags" Target="../tags/tag307.xml"/><Relationship Id="rId22" Type="http://schemas.openxmlformats.org/officeDocument/2006/relationships/tags" Target="../tags/tag306.xml"/><Relationship Id="rId21" Type="http://schemas.openxmlformats.org/officeDocument/2006/relationships/tags" Target="../tags/tag305.xml"/><Relationship Id="rId20" Type="http://schemas.openxmlformats.org/officeDocument/2006/relationships/tags" Target="../tags/tag304.xml"/><Relationship Id="rId2" Type="http://schemas.openxmlformats.org/officeDocument/2006/relationships/tags" Target="../tags/tag286.xml"/><Relationship Id="rId19" Type="http://schemas.openxmlformats.org/officeDocument/2006/relationships/tags" Target="../tags/tag303.xml"/><Relationship Id="rId18" Type="http://schemas.openxmlformats.org/officeDocument/2006/relationships/tags" Target="../tags/tag302.xml"/><Relationship Id="rId17" Type="http://schemas.openxmlformats.org/officeDocument/2006/relationships/tags" Target="../tags/tag301.xml"/><Relationship Id="rId16" Type="http://schemas.openxmlformats.org/officeDocument/2006/relationships/tags" Target="../tags/tag300.xml"/><Relationship Id="rId15" Type="http://schemas.openxmlformats.org/officeDocument/2006/relationships/tags" Target="../tags/tag299.xml"/><Relationship Id="rId14" Type="http://schemas.openxmlformats.org/officeDocument/2006/relationships/tags" Target="../tags/tag298.xml"/><Relationship Id="rId13" Type="http://schemas.openxmlformats.org/officeDocument/2006/relationships/tags" Target="../tags/tag297.xml"/><Relationship Id="rId12" Type="http://schemas.openxmlformats.org/officeDocument/2006/relationships/tags" Target="../tags/tag296.xml"/><Relationship Id="rId11" Type="http://schemas.openxmlformats.org/officeDocument/2006/relationships/tags" Target="../tags/tag295.xml"/><Relationship Id="rId10" Type="http://schemas.openxmlformats.org/officeDocument/2006/relationships/tags" Target="../tags/tag294.xml"/><Relationship Id="rId1" Type="http://schemas.openxmlformats.org/officeDocument/2006/relationships/tags" Target="../tags/tag285.xml"/></Relationships>
</file>

<file path=ppt/slides/_rels/slide7.xml.rels><?xml version="1.0" encoding="UTF-8" standalone="yes"?>
<Relationships xmlns="http://schemas.openxmlformats.org/package/2006/relationships"><Relationship Id="rId9" Type="http://schemas.openxmlformats.org/officeDocument/2006/relationships/slideLayout" Target="../slideLayouts/slideLayout19.xml"/><Relationship Id="rId8" Type="http://schemas.openxmlformats.org/officeDocument/2006/relationships/tags" Target="../tags/tag316.xml"/><Relationship Id="rId7" Type="http://schemas.openxmlformats.org/officeDocument/2006/relationships/tags" Target="../tags/tag315.xml"/><Relationship Id="rId6" Type="http://schemas.openxmlformats.org/officeDocument/2006/relationships/tags" Target="../tags/tag314.xml"/><Relationship Id="rId5" Type="http://schemas.openxmlformats.org/officeDocument/2006/relationships/image" Target="../media/image6.png"/><Relationship Id="rId4" Type="http://schemas.openxmlformats.org/officeDocument/2006/relationships/tags" Target="../tags/tag313.xml"/><Relationship Id="rId3" Type="http://schemas.openxmlformats.org/officeDocument/2006/relationships/tags" Target="../tags/tag312.xml"/><Relationship Id="rId2" Type="http://schemas.openxmlformats.org/officeDocument/2006/relationships/tags" Target="../tags/tag311.xml"/><Relationship Id="rId1" Type="http://schemas.openxmlformats.org/officeDocument/2006/relationships/tags" Target="../tags/tag310.xml"/></Relationships>
</file>

<file path=ppt/slides/_rels/slide8.xml.rels><?xml version="1.0" encoding="UTF-8" standalone="yes"?>
<Relationships xmlns="http://schemas.openxmlformats.org/package/2006/relationships"><Relationship Id="rId7" Type="http://schemas.openxmlformats.org/officeDocument/2006/relationships/slideLayout" Target="../slideLayouts/slideLayout19.xml"/><Relationship Id="rId6" Type="http://schemas.openxmlformats.org/officeDocument/2006/relationships/tags" Target="../tags/tag321.xml"/><Relationship Id="rId5" Type="http://schemas.openxmlformats.org/officeDocument/2006/relationships/image" Target="../media/image7.png"/><Relationship Id="rId4" Type="http://schemas.openxmlformats.org/officeDocument/2006/relationships/tags" Target="../tags/tag320.xml"/><Relationship Id="rId3" Type="http://schemas.openxmlformats.org/officeDocument/2006/relationships/tags" Target="../tags/tag319.xml"/><Relationship Id="rId2" Type="http://schemas.openxmlformats.org/officeDocument/2006/relationships/tags" Target="../tags/tag318.xml"/><Relationship Id="rId1" Type="http://schemas.openxmlformats.org/officeDocument/2006/relationships/tags" Target="../tags/tag317.xml"/></Relationships>
</file>

<file path=ppt/slides/_rels/slide9.xml.rels><?xml version="1.0" encoding="UTF-8" standalone="yes"?>
<Relationships xmlns="http://schemas.openxmlformats.org/package/2006/relationships"><Relationship Id="rId6" Type="http://schemas.openxmlformats.org/officeDocument/2006/relationships/slideLayout" Target="../slideLayouts/slideLayout19.xml"/><Relationship Id="rId5" Type="http://schemas.openxmlformats.org/officeDocument/2006/relationships/tags" Target="../tags/tag325.xml"/><Relationship Id="rId4" Type="http://schemas.openxmlformats.org/officeDocument/2006/relationships/tags" Target="../tags/tag324.xml"/><Relationship Id="rId3" Type="http://schemas.openxmlformats.org/officeDocument/2006/relationships/image" Target="../media/image8.png"/><Relationship Id="rId2" Type="http://schemas.openxmlformats.org/officeDocument/2006/relationships/tags" Target="../tags/tag323.xml"/><Relationship Id="rId1" Type="http://schemas.openxmlformats.org/officeDocument/2006/relationships/tags" Target="../tags/tag32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custDataLst>
              <p:tags r:id="rId1"/>
            </p:custDataLst>
          </p:nvPr>
        </p:nvSpPr>
        <p:spPr>
          <a:xfrm>
            <a:off x="0" y="0"/>
            <a:ext cx="12192000" cy="3185795"/>
          </a:xfrm>
          <a:prstGeom prst="rect">
            <a:avLst/>
          </a:prstGeom>
          <a:solidFill>
            <a:srgbClr val="09C2D2"/>
          </a:solidFill>
          <a:ln>
            <a:noFill/>
          </a:ln>
        </p:spPr>
        <p:style>
          <a:lnRef idx="2">
            <a:srgbClr val="0894A5">
              <a:shade val="50000"/>
            </a:srgbClr>
          </a:lnRef>
          <a:fillRef idx="1">
            <a:srgbClr val="0894A5"/>
          </a:fillRef>
          <a:effectRef idx="0">
            <a:srgbClr val="0894A5"/>
          </a:effectRef>
          <a:fontRef idx="minor">
            <a:srgbClr val="FFFFFF"/>
          </a:fontRef>
        </p:style>
        <p:txBody>
          <a:bodyPr rtlCol="0" anchor="ctr"/>
          <a:p>
            <a:pPr algn="ctr"/>
            <a:endParaRPr lang="zh-CN" altLang="en-US" sz="1800"/>
          </a:p>
        </p:txBody>
      </p:sp>
      <p:sp>
        <p:nvSpPr>
          <p:cNvPr id="13" name="任意多边形: 形状 12"/>
          <p:cNvSpPr/>
          <p:nvPr>
            <p:custDataLst>
              <p:tags r:id="rId2"/>
            </p:custDataLst>
          </p:nvPr>
        </p:nvSpPr>
        <p:spPr>
          <a:xfrm rot="16200000">
            <a:off x="8046085" y="-243205"/>
            <a:ext cx="2779395" cy="4078605"/>
          </a:xfrm>
          <a:custGeom>
            <a:avLst/>
            <a:gdLst>
              <a:gd name="connsiteX0" fmla="*/ 603938 w 2268743"/>
              <a:gd name="connsiteY0" fmla="*/ 0 h 3329610"/>
              <a:gd name="connsiteX1" fmla="*/ 2268743 w 2268743"/>
              <a:gd name="connsiteY1" fmla="*/ 1664805 h 3329610"/>
              <a:gd name="connsiteX2" fmla="*/ 603938 w 2268743"/>
              <a:gd name="connsiteY2" fmla="*/ 3329610 h 3329610"/>
              <a:gd name="connsiteX3" fmla="*/ 108876 w 2268743"/>
              <a:gd name="connsiteY3" fmla="*/ 3254764 h 3329610"/>
              <a:gd name="connsiteX4" fmla="*/ 0 w 2268743"/>
              <a:gd name="connsiteY4" fmla="*/ 3214915 h 3329610"/>
              <a:gd name="connsiteX5" fmla="*/ 0 w 2268743"/>
              <a:gd name="connsiteY5" fmla="*/ 114696 h 3329610"/>
              <a:gd name="connsiteX6" fmla="*/ 108876 w 2268743"/>
              <a:gd name="connsiteY6" fmla="*/ 74847 h 3329610"/>
              <a:gd name="connsiteX7" fmla="*/ 603938 w 2268743"/>
              <a:gd name="connsiteY7" fmla="*/ 0 h 3329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68743" h="3329610">
                <a:moveTo>
                  <a:pt x="603938" y="0"/>
                </a:moveTo>
                <a:cubicBezTo>
                  <a:pt x="1523384" y="0"/>
                  <a:pt x="2268743" y="745359"/>
                  <a:pt x="2268743" y="1664805"/>
                </a:cubicBezTo>
                <a:cubicBezTo>
                  <a:pt x="2268743" y="2584251"/>
                  <a:pt x="1523384" y="3329610"/>
                  <a:pt x="603938" y="3329610"/>
                </a:cubicBezTo>
                <a:cubicBezTo>
                  <a:pt x="431542" y="3329610"/>
                  <a:pt x="265266" y="3303406"/>
                  <a:pt x="108876" y="3254764"/>
                </a:cubicBezTo>
                <a:lnTo>
                  <a:pt x="0" y="3214915"/>
                </a:lnTo>
                <a:lnTo>
                  <a:pt x="0" y="114696"/>
                </a:lnTo>
                <a:lnTo>
                  <a:pt x="108876" y="74847"/>
                </a:lnTo>
                <a:cubicBezTo>
                  <a:pt x="265266" y="26204"/>
                  <a:pt x="431542" y="0"/>
                  <a:pt x="603938" y="0"/>
                </a:cubicBezTo>
                <a:close/>
              </a:path>
            </a:pathLst>
          </a:custGeom>
          <a:solidFill>
            <a:srgbClr val="FFFFFF">
              <a:alpha val="20000"/>
            </a:srgbClr>
          </a:solidFill>
          <a:ln>
            <a:noFill/>
          </a:ln>
        </p:spPr>
        <p:style>
          <a:lnRef idx="2">
            <a:srgbClr val="0894A5">
              <a:shade val="50000"/>
            </a:srgbClr>
          </a:lnRef>
          <a:fillRef idx="1">
            <a:srgbClr val="0894A5"/>
          </a:fillRef>
          <a:effectRef idx="0">
            <a:srgbClr val="0894A5"/>
          </a:effectRef>
          <a:fontRef idx="minor">
            <a:srgbClr val="FFFFFF"/>
          </a:fontRef>
        </p:style>
        <p:txBody>
          <a:bodyPr wrap="square" rtlCol="0" anchor="ctr">
            <a:noAutofit/>
          </a:bodyPr>
          <a:p>
            <a:pPr algn="ctr"/>
            <a:endParaRPr lang="zh-CN" altLang="en-US" sz="1800"/>
          </a:p>
        </p:txBody>
      </p:sp>
      <p:sp>
        <p:nvSpPr>
          <p:cNvPr id="22" name="任意多边形: 形状 21"/>
          <p:cNvSpPr/>
          <p:nvPr>
            <p:custDataLst>
              <p:tags r:id="rId3"/>
            </p:custDataLst>
          </p:nvPr>
        </p:nvSpPr>
        <p:spPr>
          <a:xfrm rot="5400000">
            <a:off x="7343775" y="-533400"/>
            <a:ext cx="2281555" cy="3348355"/>
          </a:xfrm>
          <a:custGeom>
            <a:avLst/>
            <a:gdLst>
              <a:gd name="connsiteX0" fmla="*/ 603938 w 2268743"/>
              <a:gd name="connsiteY0" fmla="*/ 0 h 3329610"/>
              <a:gd name="connsiteX1" fmla="*/ 2268743 w 2268743"/>
              <a:gd name="connsiteY1" fmla="*/ 1664805 h 3329610"/>
              <a:gd name="connsiteX2" fmla="*/ 603938 w 2268743"/>
              <a:gd name="connsiteY2" fmla="*/ 3329610 h 3329610"/>
              <a:gd name="connsiteX3" fmla="*/ 108876 w 2268743"/>
              <a:gd name="connsiteY3" fmla="*/ 3254764 h 3329610"/>
              <a:gd name="connsiteX4" fmla="*/ 0 w 2268743"/>
              <a:gd name="connsiteY4" fmla="*/ 3214915 h 3329610"/>
              <a:gd name="connsiteX5" fmla="*/ 0 w 2268743"/>
              <a:gd name="connsiteY5" fmla="*/ 114696 h 3329610"/>
              <a:gd name="connsiteX6" fmla="*/ 108876 w 2268743"/>
              <a:gd name="connsiteY6" fmla="*/ 74847 h 3329610"/>
              <a:gd name="connsiteX7" fmla="*/ 603938 w 2268743"/>
              <a:gd name="connsiteY7" fmla="*/ 0 h 3329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68743" h="3329610">
                <a:moveTo>
                  <a:pt x="603938" y="0"/>
                </a:moveTo>
                <a:cubicBezTo>
                  <a:pt x="1523384" y="0"/>
                  <a:pt x="2268743" y="745359"/>
                  <a:pt x="2268743" y="1664805"/>
                </a:cubicBezTo>
                <a:cubicBezTo>
                  <a:pt x="2268743" y="2584251"/>
                  <a:pt x="1523384" y="3329610"/>
                  <a:pt x="603938" y="3329610"/>
                </a:cubicBezTo>
                <a:cubicBezTo>
                  <a:pt x="431542" y="3329610"/>
                  <a:pt x="265266" y="3303406"/>
                  <a:pt x="108876" y="3254764"/>
                </a:cubicBezTo>
                <a:lnTo>
                  <a:pt x="0" y="3214915"/>
                </a:lnTo>
                <a:lnTo>
                  <a:pt x="0" y="114696"/>
                </a:lnTo>
                <a:lnTo>
                  <a:pt x="108876" y="74847"/>
                </a:lnTo>
                <a:cubicBezTo>
                  <a:pt x="265266" y="26204"/>
                  <a:pt x="431542" y="0"/>
                  <a:pt x="603938" y="0"/>
                </a:cubicBezTo>
                <a:close/>
              </a:path>
            </a:pathLst>
          </a:custGeom>
          <a:solidFill>
            <a:srgbClr val="FFFFFF">
              <a:alpha val="20000"/>
            </a:srgbClr>
          </a:solidFill>
          <a:ln>
            <a:noFill/>
          </a:ln>
        </p:spPr>
        <p:style>
          <a:lnRef idx="2">
            <a:srgbClr val="0894A5">
              <a:shade val="50000"/>
            </a:srgbClr>
          </a:lnRef>
          <a:fillRef idx="1">
            <a:srgbClr val="0894A5"/>
          </a:fillRef>
          <a:effectRef idx="0">
            <a:srgbClr val="0894A5"/>
          </a:effectRef>
          <a:fontRef idx="minor">
            <a:srgbClr val="FFFFFF"/>
          </a:fontRef>
        </p:style>
        <p:txBody>
          <a:bodyPr wrap="square" rtlCol="0" anchor="ctr">
            <a:noAutofit/>
          </a:bodyPr>
          <a:p>
            <a:pPr algn="ctr"/>
            <a:endParaRPr lang="zh-CN" altLang="en-US" sz="1800"/>
          </a:p>
        </p:txBody>
      </p:sp>
      <p:sp>
        <p:nvSpPr>
          <p:cNvPr id="1048586" name="文本框 6"/>
          <p:cNvSpPr/>
          <p:nvPr>
            <p:custDataLst>
              <p:tags r:id="rId4"/>
            </p:custDataLst>
          </p:nvPr>
        </p:nvSpPr>
        <p:spPr>
          <a:xfrm>
            <a:off x="7051040" y="4582160"/>
            <a:ext cx="4897755" cy="1324694"/>
          </a:xfrm>
          <a:prstGeom prst="roundRect">
            <a:avLst>
              <a:gd name="adj" fmla="val 16667"/>
            </a:avLst>
          </a:prstGeom>
          <a:noFill/>
          <a:ln w="9525">
            <a:noFill/>
          </a:ln>
        </p:spPr>
        <p:txBody>
          <a:bodyPr wrap="square">
            <a:spAutoFit/>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stStyle>
          <a:p>
            <a:pPr marL="0" lvl="0" indent="0" algn="r" eaLnBrk="1" hangingPunct="1">
              <a:lnSpc>
                <a:spcPct val="150000"/>
              </a:lnSpc>
              <a:spcBef>
                <a:spcPct val="0"/>
              </a:spcBef>
              <a:buFontTx/>
              <a:buNone/>
            </a:pPr>
            <a:r>
              <a:rPr lang="zh-CN" altLang="en-US" sz="2400" b="1" dirty="0">
                <a:solidFill>
                  <a:srgbClr val="404040"/>
                </a:solidFill>
                <a:latin typeface="微软雅黑" panose="020B0503020204020204" pitchFamily="34" charset="-122"/>
                <a:ea typeface="微软雅黑" panose="020B0503020204020204" pitchFamily="34" charset="-122"/>
              </a:rPr>
              <a:t>小组成员</a:t>
            </a:r>
            <a:r>
              <a:rPr lang="zh-CN" altLang="en-US" sz="2400" b="1" dirty="0" smtClean="0">
                <a:solidFill>
                  <a:srgbClr val="404040"/>
                </a:solidFill>
                <a:latin typeface="微软雅黑" panose="020B0503020204020204" pitchFamily="34" charset="-122"/>
                <a:ea typeface="微软雅黑" panose="020B0503020204020204" pitchFamily="34" charset="-122"/>
              </a:rPr>
              <a:t>：孙浩然 吕吉向 张藤原 谢晓辉 许芷毓 </a:t>
            </a:r>
            <a:r>
              <a:rPr lang="zh-CN" altLang="en-US" sz="2400" b="1" dirty="0">
                <a:solidFill>
                  <a:srgbClr val="404040"/>
                </a:solidFill>
                <a:latin typeface="微软雅黑" panose="020B0503020204020204" pitchFamily="34" charset="-122"/>
                <a:ea typeface="微软雅黑" panose="020B0503020204020204" pitchFamily="34" charset="-122"/>
              </a:rPr>
              <a:t>吴承旭</a:t>
            </a:r>
            <a:endParaRPr lang="zh-CN" altLang="en-US" sz="2400" b="1" dirty="0">
              <a:solidFill>
                <a:srgbClr val="404040"/>
              </a:solidFill>
              <a:latin typeface="微软雅黑" panose="020B0503020204020204" pitchFamily="34" charset="-122"/>
              <a:ea typeface="微软雅黑" panose="020B0503020204020204" pitchFamily="34" charset="-122"/>
            </a:endParaRPr>
          </a:p>
        </p:txBody>
      </p:sp>
      <p:sp>
        <p:nvSpPr>
          <p:cNvPr id="1048588" name="文本框 52"/>
          <p:cNvSpPr txBox="1"/>
          <p:nvPr>
            <p:custDataLst>
              <p:tags r:id="rId5"/>
            </p:custDataLst>
          </p:nvPr>
        </p:nvSpPr>
        <p:spPr>
          <a:xfrm>
            <a:off x="444500" y="1562100"/>
            <a:ext cx="11504295" cy="829945"/>
          </a:xfrm>
          <a:prstGeom prst="rect">
            <a:avLst/>
          </a:prstGeom>
          <a:noFill/>
        </p:spPr>
        <p:txBody>
          <a:bodyPr wrap="square">
            <a:spAutoFit/>
          </a:bodyPr>
          <a:lstStyle/>
          <a:p>
            <a:pPr marR="0" algn="ctr" defTabSz="914400" eaLnBrk="1" fontAlgn="auto" hangingPunct="1">
              <a:buClrTx/>
              <a:buSzTx/>
              <a:buFontTx/>
            </a:pPr>
            <a:r>
              <a:rPr lang="zh-CN" altLang="en-US" sz="4800" b="1" noProof="1" smtClea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微软雅黑" panose="020B0503020204020204" pitchFamily="34" charset="-122"/>
              </a:rPr>
              <a:t>软件工程课程设计</a:t>
            </a:r>
            <a:r>
              <a:rPr lang="en-US" altLang="zh-CN" sz="4800" b="1" noProof="1" smtClea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微软雅黑" panose="020B0503020204020204" pitchFamily="34" charset="-122"/>
              </a:rPr>
              <a:t>——</a:t>
            </a:r>
            <a:r>
              <a:rPr lang="zh-CN" altLang="en-US" sz="4800" b="1" noProof="1" smtClea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微软雅黑" panose="020B0503020204020204" pitchFamily="34" charset="-122"/>
              </a:rPr>
              <a:t>疫情地图网站</a:t>
            </a:r>
            <a:endParaRPr lang="zh-CN" altLang="en-US" sz="4800" b="1" noProof="1" smtClea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微软雅黑" panose="020B0503020204020204" pitchFamily="34" charset="-122"/>
            </a:endParaRPr>
          </a:p>
        </p:txBody>
      </p:sp>
      <p:pic>
        <p:nvPicPr>
          <p:cNvPr id="2097152" name="图片 49" descr="index.jpg"/>
          <p:cNvPicPr>
            <a:picLocks noChangeAspect="1"/>
          </p:cNvPicPr>
          <p:nvPr>
            <p:custDataLst>
              <p:tags r:id="rId6"/>
            </p:custDataLst>
          </p:nvPr>
        </p:nvPicPr>
        <p:blipFill>
          <a:blip r:embed="rId7">
            <a:clrChange>
              <a:clrFrom>
                <a:srgbClr val="FFFFFF">
                  <a:alpha val="100000"/>
                </a:srgbClr>
              </a:clrFrom>
              <a:clrTo>
                <a:srgbClr val="FFFFFF">
                  <a:alpha val="100000"/>
                  <a:alpha val="0"/>
                </a:srgbClr>
              </a:clrTo>
            </a:clrChange>
            <a:lum bright="-24000" contrast="12000"/>
          </a:blip>
          <a:stretch>
            <a:fillRect/>
          </a:stretch>
        </p:blipFill>
        <p:spPr>
          <a:xfrm>
            <a:off x="9008428" y="142875"/>
            <a:ext cx="982662" cy="720725"/>
          </a:xfrm>
          <a:prstGeom prst="rect">
            <a:avLst/>
          </a:prstGeom>
          <a:noFill/>
          <a:ln w="9525">
            <a:noFill/>
          </a:ln>
        </p:spPr>
      </p:pic>
      <p:sp>
        <p:nvSpPr>
          <p:cNvPr id="1048590" name="TextBox 51"/>
          <p:cNvSpPr txBox="1"/>
          <p:nvPr>
            <p:custDataLst>
              <p:tags r:id="rId8"/>
            </p:custDataLst>
          </p:nvPr>
        </p:nvSpPr>
        <p:spPr>
          <a:xfrm>
            <a:off x="9817100" y="273050"/>
            <a:ext cx="2374900" cy="460375"/>
          </a:xfrm>
          <a:prstGeom prst="rect">
            <a:avLst/>
          </a:prstGeom>
          <a:noFill/>
          <a:ln w="9525">
            <a:noFill/>
          </a:ln>
        </p:spPr>
        <p:txBody>
          <a:bodyPr>
            <a:spAutoFit/>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stStyle>
          <a:p>
            <a:pPr marL="0" lvl="0" indent="0" eaLnBrk="1" hangingPunct="1">
              <a:lnSpc>
                <a:spcPct val="100000"/>
              </a:lnSpc>
              <a:spcBef>
                <a:spcPct val="0"/>
              </a:spcBef>
              <a:buFontTx/>
              <a:buNone/>
            </a:pPr>
            <a:r>
              <a:rPr lang="zh-CN" altLang="en-US" sz="2400" b="1" dirty="0">
                <a:latin typeface="微软雅黑" panose="020B0503020204020204" pitchFamily="34" charset="-122"/>
                <a:ea typeface="微软雅黑" panose="020B0503020204020204" pitchFamily="34" charset="-122"/>
              </a:rPr>
              <a:t>西南民族大学</a:t>
            </a:r>
            <a:endParaRPr lang="zh-CN" altLang="en-US" sz="2400" b="1" dirty="0">
              <a:latin typeface="微软雅黑" panose="020B0503020204020204" pitchFamily="34" charset="-122"/>
              <a:ea typeface="微软雅黑" panose="020B0503020204020204" pitchFamily="34" charset="-122"/>
            </a:endParaRPr>
          </a:p>
        </p:txBody>
      </p:sp>
      <p:sp>
        <p:nvSpPr>
          <p:cNvPr id="1048591" name="TextBox 52"/>
          <p:cNvSpPr txBox="1"/>
          <p:nvPr>
            <p:custDataLst>
              <p:tags r:id="rId9"/>
            </p:custDataLst>
          </p:nvPr>
        </p:nvSpPr>
        <p:spPr>
          <a:xfrm>
            <a:off x="5267325" y="6155055"/>
            <a:ext cx="2216150" cy="398780"/>
          </a:xfrm>
          <a:prstGeom prst="rect">
            <a:avLst/>
          </a:prstGeom>
          <a:noFill/>
          <a:ln w="9525">
            <a:noFill/>
          </a:ln>
        </p:spPr>
        <p:txBody>
          <a:bodyPr wrap="square">
            <a:spAutoFit/>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stStyle>
          <a:p>
            <a:pPr marL="0" lvl="0" indent="0" eaLnBrk="1" hangingPunct="1">
              <a:lnSpc>
                <a:spcPct val="100000"/>
              </a:lnSpc>
              <a:spcBef>
                <a:spcPct val="0"/>
              </a:spcBef>
              <a:buFontTx/>
              <a:buNone/>
            </a:pPr>
            <a:r>
              <a:rPr lang="en-US" altLang="zh-CN" sz="2000" b="1" dirty="0" smtClean="0">
                <a:latin typeface="微软雅黑" panose="020B0503020204020204" pitchFamily="34" charset="-122"/>
                <a:ea typeface="微软雅黑" panose="020B0503020204020204" pitchFamily="34" charset="-122"/>
              </a:rPr>
              <a:t>2020</a:t>
            </a:r>
            <a:r>
              <a:rPr lang="zh-CN" altLang="en-US" sz="2000" b="1" dirty="0" smtClean="0">
                <a:latin typeface="微软雅黑" panose="020B0503020204020204" pitchFamily="34" charset="-122"/>
                <a:ea typeface="微软雅黑" panose="020B0503020204020204" pitchFamily="34" charset="-122"/>
              </a:rPr>
              <a:t>年</a:t>
            </a:r>
            <a:r>
              <a:rPr lang="en-US" altLang="zh-CN" sz="2000" b="1" dirty="0" smtClean="0">
                <a:latin typeface="微软雅黑" panose="020B0503020204020204" pitchFamily="34" charset="-122"/>
                <a:ea typeface="微软雅黑" panose="020B0503020204020204" pitchFamily="34" charset="-122"/>
              </a:rPr>
              <a:t>4</a:t>
            </a:r>
            <a:r>
              <a:rPr lang="zh-CN" altLang="en-US" sz="2000" b="1" dirty="0" smtClean="0">
                <a:latin typeface="微软雅黑" panose="020B0503020204020204" pitchFamily="34" charset="-122"/>
                <a:ea typeface="微软雅黑" panose="020B0503020204020204" pitchFamily="34" charset="-122"/>
              </a:rPr>
              <a:t>月</a:t>
            </a:r>
            <a:r>
              <a:rPr lang="en-US" altLang="zh-CN" sz="2000" b="1" dirty="0" smtClean="0">
                <a:latin typeface="微软雅黑" panose="020B0503020204020204" pitchFamily="34" charset="-122"/>
                <a:ea typeface="微软雅黑" panose="020B0503020204020204" pitchFamily="34" charset="-122"/>
              </a:rPr>
              <a:t>16</a:t>
            </a:r>
            <a:r>
              <a:rPr lang="zh-CN" altLang="en-US" sz="2000" b="1" dirty="0" smtClean="0">
                <a:latin typeface="微软雅黑" panose="020B0503020204020204" pitchFamily="34" charset="-122"/>
                <a:ea typeface="微软雅黑" panose="020B0503020204020204" pitchFamily="34" charset="-122"/>
              </a:rPr>
              <a:t>日</a:t>
            </a:r>
            <a:endParaRPr lang="zh-CN" altLang="en-US" sz="2000" b="1" dirty="0">
              <a:latin typeface="微软雅黑" panose="020B0503020204020204" pitchFamily="34" charset="-122"/>
              <a:ea typeface="微软雅黑" panose="020B0503020204020204" pitchFamily="34" charset="-122"/>
            </a:endParaRPr>
          </a:p>
        </p:txBody>
      </p:sp>
    </p:spTree>
  </p:cSld>
  <p:clrMapOvr>
    <a:masterClrMapping/>
  </p:clrMapOvr>
  <p:transition spd="med">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Microsoft Edge 2020-04-15 22-49-05">
            <a:hlinkClick r:id="" action="ppaction://media"/>
          </p:cNvPr>
          <p:cNvPicPr/>
          <p:nvPr>
            <a:videoFile r:link="rId1"/>
            <p:extLst>
              <p:ext uri="{DAA4B4D4-6D71-4841-9C94-3DE7FCFB9230}">
                <p14:media xmlns:p14="http://schemas.microsoft.com/office/powerpoint/2010/main" r:embed="rId2">
                  <p14:trim st="4750.000000"/>
                </p14:media>
              </p:ext>
            </p:extLst>
            <p:custDataLst>
              <p:tags r:id="rId3"/>
            </p:custDataLst>
          </p:nvPr>
        </p:nvPicPr>
        <p:blipFill>
          <a:blip r:embed="rId4"/>
          <a:stretch>
            <a:fillRect/>
          </a:stretch>
        </p:blipFill>
        <p:spPr>
          <a:xfrm>
            <a:off x="220345" y="92710"/>
            <a:ext cx="11776075" cy="6612890"/>
          </a:xfrm>
          <a:prstGeom prst="rect">
            <a:avLst/>
          </a:prstGeom>
        </p:spPr>
      </p:pic>
    </p:spTree>
    <p:custDataLst>
      <p:tags r:id="rId5"/>
    </p:custDataLst>
  </p:cSld>
  <p:clrMapOvr>
    <a:masterClrMapping/>
  </p:clrMapOvr>
  <p:timing>
    <p:tnLst>
      <p:par>
        <p:cTn id="1" dur="indefinite" restart="never" nodeType="tmRoot">
          <p:childTnLst>
            <p:video fullScrn="0">
              <p:cMediaNode>
                <p:cTn id="2" fill="hold" display="1">
                  <p:stCondLst>
                    <p:cond delay="indefinite"/>
                  </p:stCondLst>
                  <p:endCondLst>
                    <p:cond evt="onNext">
                      <p:tgtEl>
                        <p:sldTgt/>
                      </p:tgtEl>
                    </p:cond>
                    <p:cond evt="onPrev">
                      <p:tgtEl>
                        <p:sldTgt/>
                      </p:tgtEl>
                    </p:cond>
                  </p:endCondLst>
                </p:cTn>
                <p:tgtEl>
                  <p:spTgt spid="8"/>
                </p:tgtEl>
              </p:cMediaNode>
            </p:video>
            <p:seq concurrent="1" nextAc="seek">
              <p:cTn id="3" restart="whenNotActive" fill="hold" evtFilter="cancelBubble" nodeType="interactiveSeq">
                <p:stCondLst>
                  <p:cond evt="onClick" delay="0">
                    <p:tgtEl>
                      <p:spTgt spid="8"/>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custDataLst>
              <p:tags r:id="rId1"/>
            </p:custDataLst>
          </p:nvPr>
        </p:nvSpPr>
        <p:spPr>
          <a:xfrm>
            <a:off x="3693795" y="1224915"/>
            <a:ext cx="4804410" cy="2156460"/>
          </a:xfrm>
        </p:spPr>
        <p:txBody>
          <a:bodyPr>
            <a:normAutofit/>
          </a:bodyPr>
          <a:lstStyle/>
          <a:p>
            <a:pPr marL="0" indent="0" algn="ctr">
              <a:lnSpc>
                <a:spcPct val="120000"/>
              </a:lnSpc>
              <a:spcBef>
                <a:spcPts val="0"/>
              </a:spcBef>
              <a:spcAft>
                <a:spcPts val="0"/>
              </a:spcAft>
              <a:buSzPct val="100000"/>
            </a:pPr>
            <a:r>
              <a:rPr lang="zh-CN" altLang="en-US" sz="5400" b="1" dirty="0">
                <a:latin typeface="微软雅黑" panose="020B0503020204020204" pitchFamily="34" charset="-122"/>
                <a:ea typeface="微软雅黑" panose="020B0503020204020204" pitchFamily="34" charset="-122"/>
                <a:cs typeface="微软雅黑" panose="020B0503020204020204" pitchFamily="34" charset="-122"/>
              </a:rPr>
              <a:t>感谢您的聆听</a:t>
            </a:r>
            <a:endParaRPr lang="en-US" altLang="zh-CN" sz="5400" b="1" dirty="0">
              <a:latin typeface="微软雅黑" panose="020B0503020204020204" pitchFamily="34" charset="-122"/>
              <a:ea typeface="微软雅黑" panose="020B0503020204020204" pitchFamily="34" charset="-122"/>
              <a:cs typeface="微软雅黑" panose="020B0503020204020204" pitchFamily="34" charset="-122"/>
            </a:endParaRPr>
          </a:p>
          <a:p>
            <a:pPr marL="0" indent="0" algn="ctr">
              <a:lnSpc>
                <a:spcPct val="120000"/>
              </a:lnSpc>
              <a:spcBef>
                <a:spcPts val="0"/>
              </a:spcBef>
              <a:spcAft>
                <a:spcPts val="0"/>
              </a:spcAft>
              <a:buSzPct val="100000"/>
            </a:pPr>
            <a:r>
              <a:rPr lang="en-US" altLang="zh-CN" sz="5400" b="1" dirty="0">
                <a:latin typeface="微软雅黑" panose="020B0503020204020204" pitchFamily="34" charset="-122"/>
                <a:ea typeface="微软雅黑" panose="020B0503020204020204" pitchFamily="34" charset="-122"/>
                <a:cs typeface="微软雅黑" panose="020B0503020204020204" pitchFamily="34" charset="-122"/>
              </a:rPr>
              <a:t>Thanks</a:t>
            </a:r>
            <a:endParaRPr lang="en-US" altLang="zh-CN" sz="5400" b="1" dirty="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 name="文本占位符 1"/>
          <p:cNvSpPr>
            <a:spLocks noGrp="1"/>
          </p:cNvSpPr>
          <p:nvPr>
            <p:ph type="body" sz="quarter" idx="13"/>
            <p:custDataLst>
              <p:tags r:id="rId2"/>
            </p:custDataLst>
          </p:nvPr>
        </p:nvSpPr>
        <p:spPr>
          <a:xfrm>
            <a:off x="3473450" y="5093970"/>
            <a:ext cx="5008245" cy="831215"/>
          </a:xfrm>
        </p:spPr>
        <p:txBody>
          <a:bodyPr>
            <a:normAutofit/>
          </a:bodyPr>
          <a:lstStyle/>
          <a:p>
            <a:pPr marL="0" indent="0" algn="ctr">
              <a:lnSpc>
                <a:spcPct val="90000"/>
              </a:lnSpc>
              <a:spcBef>
                <a:spcPts val="1000"/>
              </a:spcBef>
              <a:spcAft>
                <a:spcPts val="0"/>
              </a:spcAft>
              <a:buSzPct val="100000"/>
            </a:pPr>
            <a:r>
              <a:rPr lang="zh-CN" altLang="en-US" sz="2000" dirty="0">
                <a:solidFill>
                  <a:schemeClr val="tx1">
                    <a:lumMod val="95000"/>
                    <a:lumOff val="5000"/>
                  </a:schemeClr>
                </a:solidFill>
              </a:rPr>
              <a:t>小组成员：孙浩然 吕吉向 张藤原 </a:t>
            </a:r>
            <a:endParaRPr lang="zh-CN" altLang="en-US" sz="2000" dirty="0">
              <a:solidFill>
                <a:schemeClr val="tx1">
                  <a:lumMod val="95000"/>
                  <a:lumOff val="5000"/>
                </a:schemeClr>
              </a:solidFill>
            </a:endParaRPr>
          </a:p>
          <a:p>
            <a:pPr marL="0" indent="0" algn="ctr">
              <a:lnSpc>
                <a:spcPct val="90000"/>
              </a:lnSpc>
              <a:spcBef>
                <a:spcPts val="1000"/>
              </a:spcBef>
              <a:spcAft>
                <a:spcPts val="0"/>
              </a:spcAft>
              <a:buSzPct val="100000"/>
            </a:pPr>
            <a:r>
              <a:rPr lang="zh-CN" altLang="en-US" sz="2000" dirty="0">
                <a:solidFill>
                  <a:schemeClr val="tx1">
                    <a:lumMod val="95000"/>
                    <a:lumOff val="5000"/>
                  </a:schemeClr>
                </a:solidFill>
              </a:rPr>
              <a:t>                  谢晓辉 许芷毓 吴承旭</a:t>
            </a:r>
            <a:endParaRPr lang="zh-CN" altLang="en-US" sz="2000" dirty="0">
              <a:solidFill>
                <a:schemeClr val="tx1">
                  <a:lumMod val="95000"/>
                  <a:lumOff val="5000"/>
                </a:schemeClr>
              </a:solidFill>
            </a:endParaRPr>
          </a:p>
        </p:txBody>
      </p:sp>
    </p:spTree>
    <p:custDataLst>
      <p:tags r:id="rId3"/>
    </p:custData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extBox 2"/>
          <p:cNvSpPr txBox="1"/>
          <p:nvPr>
            <p:custDataLst>
              <p:tags r:id="rId1"/>
            </p:custDataLst>
          </p:nvPr>
        </p:nvSpPr>
        <p:spPr>
          <a:xfrm>
            <a:off x="3128666" y="856022"/>
            <a:ext cx="1910997" cy="769441"/>
          </a:xfrm>
          <a:prstGeom prst="rect">
            <a:avLst/>
          </a:prstGeom>
          <a:noFill/>
        </p:spPr>
        <p:txBody>
          <a:bodyPr wrap="square" rtlCol="0">
            <a:normAutofit lnSpcReduction="10000"/>
          </a:bodyPr>
          <a:lstStyle/>
          <a:p>
            <a:pPr marL="0" marR="0" indent="0" algn="ctr" defTabSz="914400" fontAlgn="auto">
              <a:lnSpc>
                <a:spcPct val="100000"/>
              </a:lnSpc>
              <a:spcBef>
                <a:spcPts val="0"/>
              </a:spcBef>
              <a:spcAft>
                <a:spcPts val="0"/>
              </a:spcAft>
              <a:buSzPct val="100000"/>
              <a:buFontTx/>
              <a:defRPr/>
            </a:pPr>
            <a:r>
              <a:rPr lang="zh-CN" altLang="en-US" sz="4400" u="none" strike="noStrike" spc="200" baseline="0" dirty="0">
                <a:solidFill>
                  <a:schemeClr val="tx1"/>
                </a:solidFill>
                <a:uLnTx/>
                <a:uFillTx/>
                <a:latin typeface="Arial" panose="020B0604020202020204" pitchFamily="34" charset="0"/>
                <a:ea typeface="汉仪旗黑-85S" panose="00020600040101010101" pitchFamily="18" charset="-122"/>
                <a:cs typeface="微软雅黑" panose="020B0503020204020204" pitchFamily="34" charset="-122"/>
                <a:sym typeface="+mn-lt"/>
              </a:rPr>
              <a:t>目 录</a:t>
            </a:r>
            <a:endParaRPr lang="zh-CN" altLang="en-US" sz="4400" u="none" strike="noStrike" spc="200" baseline="0" dirty="0">
              <a:solidFill>
                <a:schemeClr val="tx1"/>
              </a:solidFill>
              <a:uLnTx/>
              <a:uFillTx/>
              <a:latin typeface="Arial" panose="020B0604020202020204" pitchFamily="34" charset="0"/>
              <a:ea typeface="汉仪旗黑-85S" panose="00020600040101010101" pitchFamily="18" charset="-122"/>
              <a:cs typeface="微软雅黑" panose="020B0503020204020204" pitchFamily="34" charset="-122"/>
              <a:sym typeface="+mn-lt"/>
            </a:endParaRPr>
          </a:p>
        </p:txBody>
      </p:sp>
      <p:sp>
        <p:nvSpPr>
          <p:cNvPr id="4" name="矩形 28"/>
          <p:cNvSpPr>
            <a:spLocks noChangeArrowheads="1"/>
          </p:cNvSpPr>
          <p:nvPr>
            <p:custDataLst>
              <p:tags r:id="rId2"/>
            </p:custDataLst>
          </p:nvPr>
        </p:nvSpPr>
        <p:spPr bwMode="auto">
          <a:xfrm>
            <a:off x="1574800" y="2729865"/>
            <a:ext cx="2410460" cy="6242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normAutofit/>
          </a:bodyPr>
          <a:lstStyle>
            <a:lvl1pPr>
              <a:defRPr>
                <a:solidFill>
                  <a:schemeClr val="tx1"/>
                </a:solidFill>
                <a:latin typeface="Calibri" panose="020F0502020204030204" pitchFamily="34" charset="0"/>
                <a:ea typeface="微软雅黑" panose="020B0503020204020204" pitchFamily="34" charset="-122"/>
              </a:defRPr>
            </a:lvl1pPr>
            <a:lvl2pPr marL="742950" indent="-285750">
              <a:defRPr>
                <a:solidFill>
                  <a:schemeClr val="tx1"/>
                </a:solidFill>
                <a:latin typeface="Calibri" panose="020F0502020204030204" pitchFamily="34" charset="0"/>
                <a:ea typeface="微软雅黑" panose="020B0503020204020204" pitchFamily="34" charset="-122"/>
              </a:defRPr>
            </a:lvl2pPr>
            <a:lvl3pPr marL="1143000" indent="-228600">
              <a:defRPr>
                <a:solidFill>
                  <a:schemeClr val="tx1"/>
                </a:solidFill>
                <a:latin typeface="Calibri" panose="020F0502020204030204" pitchFamily="34" charset="0"/>
                <a:ea typeface="微软雅黑" panose="020B0503020204020204" pitchFamily="34" charset="-122"/>
              </a:defRPr>
            </a:lvl3pPr>
            <a:lvl4pPr marL="1600200" indent="-228600">
              <a:defRPr>
                <a:solidFill>
                  <a:schemeClr val="tx1"/>
                </a:solidFill>
                <a:latin typeface="Calibri" panose="020F0502020204030204" pitchFamily="34" charset="0"/>
                <a:ea typeface="微软雅黑" panose="020B0503020204020204" pitchFamily="34" charset="-122"/>
              </a:defRPr>
            </a:lvl4pPr>
            <a:lvl5pPr marL="2057400" indent="-228600">
              <a:defRPr>
                <a:solidFill>
                  <a:schemeClr val="tx1"/>
                </a:solidFill>
                <a:latin typeface="Calibri" panose="020F050202020403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alibri" panose="020F050202020403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alibri" panose="020F050202020403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alibri" panose="020F050202020403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alibri" panose="020F0502020204030204" pitchFamily="34" charset="0"/>
                <a:ea typeface="微软雅黑" panose="020B0503020204020204" pitchFamily="34" charset="-122"/>
              </a:defRPr>
            </a:lvl9pPr>
          </a:lstStyle>
          <a:p>
            <a:pPr marL="0" indent="0" algn="l" eaLnBrk="1" hangingPunct="1">
              <a:lnSpc>
                <a:spcPct val="100000"/>
              </a:lnSpc>
              <a:spcBef>
                <a:spcPts val="0"/>
              </a:spcBef>
              <a:spcAft>
                <a:spcPts val="0"/>
              </a:spcAft>
              <a:buSzPct val="100000"/>
              <a:defRPr/>
            </a:pPr>
            <a:r>
              <a:rPr lang="zh-CN" altLang="en-US" sz="2800" kern="0" dirty="0">
                <a:solidFill>
                  <a:schemeClr val="tx1"/>
                </a:solidFill>
                <a:latin typeface="+mj-lt"/>
                <a:ea typeface="+mj-ea"/>
                <a:cs typeface="+mj-cs"/>
              </a:rPr>
              <a:t>开发背景</a:t>
            </a:r>
            <a:endParaRPr lang="zh-CN" altLang="en-US" sz="2800" kern="0" dirty="0">
              <a:solidFill>
                <a:schemeClr val="tx1"/>
              </a:solidFill>
              <a:latin typeface="+mj-lt"/>
              <a:ea typeface="+mj-ea"/>
              <a:cs typeface="+mj-cs"/>
            </a:endParaRPr>
          </a:p>
        </p:txBody>
      </p:sp>
      <p:sp>
        <p:nvSpPr>
          <p:cNvPr id="5" name="文本框 4"/>
          <p:cNvSpPr txBox="1"/>
          <p:nvPr>
            <p:custDataLst>
              <p:tags r:id="rId3"/>
            </p:custDataLst>
          </p:nvPr>
        </p:nvSpPr>
        <p:spPr>
          <a:xfrm>
            <a:off x="617220" y="2633980"/>
            <a:ext cx="934085" cy="714375"/>
          </a:xfrm>
          <a:prstGeom prst="rect">
            <a:avLst/>
          </a:prstGeom>
          <a:noFill/>
        </p:spPr>
        <p:txBody>
          <a:bodyPr wrap="square" anchor="ctr">
            <a:normAutofit fontScale="80000"/>
          </a:bodyPr>
          <a:lstStyle/>
          <a:p>
            <a:pPr algn="ctr">
              <a:defRPr/>
            </a:pPr>
            <a:r>
              <a:rPr lang="en-US" altLang="zh-CN" sz="4000" dirty="0">
                <a:solidFill>
                  <a:schemeClr val="tx1"/>
                </a:solidFill>
              </a:rPr>
              <a:t>01</a:t>
            </a:r>
            <a:r>
              <a:rPr lang="en-US" altLang="zh-CN" sz="3600" dirty="0">
                <a:solidFill>
                  <a:schemeClr val="tx1"/>
                </a:solidFill>
              </a:rPr>
              <a:t> </a:t>
            </a:r>
            <a:r>
              <a:rPr lang="en-US" altLang="zh-CN" sz="4800" dirty="0">
                <a:solidFill>
                  <a:schemeClr val="tx1"/>
                </a:solidFill>
              </a:rPr>
              <a:t>/</a:t>
            </a:r>
            <a:endParaRPr lang="en-US" altLang="zh-CN" sz="4800" dirty="0">
              <a:solidFill>
                <a:schemeClr val="tx1"/>
              </a:solidFill>
            </a:endParaRPr>
          </a:p>
        </p:txBody>
      </p:sp>
      <p:sp>
        <p:nvSpPr>
          <p:cNvPr id="7" name="文本框 6"/>
          <p:cNvSpPr txBox="1"/>
          <p:nvPr>
            <p:custDataLst>
              <p:tags r:id="rId4"/>
            </p:custDataLst>
          </p:nvPr>
        </p:nvSpPr>
        <p:spPr>
          <a:xfrm>
            <a:off x="5012055" y="2633980"/>
            <a:ext cx="934085" cy="714375"/>
          </a:xfrm>
          <a:prstGeom prst="rect">
            <a:avLst/>
          </a:prstGeom>
          <a:noFill/>
        </p:spPr>
        <p:txBody>
          <a:bodyPr wrap="square" anchor="ctr">
            <a:normAutofit fontScale="80000"/>
          </a:bodyPr>
          <a:lstStyle/>
          <a:p>
            <a:pPr algn="ctr">
              <a:defRPr/>
            </a:pPr>
            <a:r>
              <a:rPr lang="en-US" altLang="zh-CN" sz="4000" dirty="0">
                <a:solidFill>
                  <a:schemeClr val="tx1"/>
                </a:solidFill>
              </a:rPr>
              <a:t>02</a:t>
            </a:r>
            <a:r>
              <a:rPr lang="en-US" altLang="zh-CN" sz="3600" dirty="0">
                <a:solidFill>
                  <a:schemeClr val="tx1"/>
                </a:solidFill>
              </a:rPr>
              <a:t> </a:t>
            </a:r>
            <a:r>
              <a:rPr lang="en-US" altLang="zh-CN" sz="4800" dirty="0">
                <a:solidFill>
                  <a:schemeClr val="tx1"/>
                </a:solidFill>
              </a:rPr>
              <a:t>/</a:t>
            </a:r>
            <a:endParaRPr lang="en-US" altLang="zh-CN" sz="4800" dirty="0">
              <a:solidFill>
                <a:schemeClr val="tx1"/>
              </a:solidFill>
            </a:endParaRPr>
          </a:p>
        </p:txBody>
      </p:sp>
      <p:sp>
        <p:nvSpPr>
          <p:cNvPr id="18" name="矩形 28"/>
          <p:cNvSpPr>
            <a:spLocks noChangeArrowheads="1"/>
          </p:cNvSpPr>
          <p:nvPr>
            <p:custDataLst>
              <p:tags r:id="rId5"/>
            </p:custDataLst>
          </p:nvPr>
        </p:nvSpPr>
        <p:spPr bwMode="auto">
          <a:xfrm>
            <a:off x="5969000" y="2719705"/>
            <a:ext cx="2410460" cy="6242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normAutofit/>
          </a:bodyPr>
          <a:lstStyle>
            <a:lvl1pPr>
              <a:defRPr>
                <a:solidFill>
                  <a:schemeClr val="tx1"/>
                </a:solidFill>
                <a:latin typeface="Calibri" panose="020F0502020204030204" pitchFamily="34" charset="0"/>
                <a:ea typeface="微软雅黑" panose="020B0503020204020204" pitchFamily="34" charset="-122"/>
              </a:defRPr>
            </a:lvl1pPr>
            <a:lvl2pPr marL="742950" indent="-285750">
              <a:defRPr>
                <a:solidFill>
                  <a:schemeClr val="tx1"/>
                </a:solidFill>
                <a:latin typeface="Calibri" panose="020F0502020204030204" pitchFamily="34" charset="0"/>
                <a:ea typeface="微软雅黑" panose="020B0503020204020204" pitchFamily="34" charset="-122"/>
              </a:defRPr>
            </a:lvl2pPr>
            <a:lvl3pPr marL="1143000" indent="-228600">
              <a:defRPr>
                <a:solidFill>
                  <a:schemeClr val="tx1"/>
                </a:solidFill>
                <a:latin typeface="Calibri" panose="020F0502020204030204" pitchFamily="34" charset="0"/>
                <a:ea typeface="微软雅黑" panose="020B0503020204020204" pitchFamily="34" charset="-122"/>
              </a:defRPr>
            </a:lvl3pPr>
            <a:lvl4pPr marL="1600200" indent="-228600">
              <a:defRPr>
                <a:solidFill>
                  <a:schemeClr val="tx1"/>
                </a:solidFill>
                <a:latin typeface="Calibri" panose="020F0502020204030204" pitchFamily="34" charset="0"/>
                <a:ea typeface="微软雅黑" panose="020B0503020204020204" pitchFamily="34" charset="-122"/>
              </a:defRPr>
            </a:lvl4pPr>
            <a:lvl5pPr marL="2057400" indent="-228600">
              <a:defRPr>
                <a:solidFill>
                  <a:schemeClr val="tx1"/>
                </a:solidFill>
                <a:latin typeface="Calibri" panose="020F050202020403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alibri" panose="020F050202020403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alibri" panose="020F050202020403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alibri" panose="020F050202020403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alibri" panose="020F0502020204030204" pitchFamily="34" charset="0"/>
                <a:ea typeface="微软雅黑" panose="020B0503020204020204" pitchFamily="34" charset="-122"/>
              </a:defRPr>
            </a:lvl9pPr>
          </a:lstStyle>
          <a:p>
            <a:pPr marL="0" indent="0" algn="l" eaLnBrk="1" hangingPunct="1">
              <a:lnSpc>
                <a:spcPct val="100000"/>
              </a:lnSpc>
              <a:spcBef>
                <a:spcPts val="0"/>
              </a:spcBef>
              <a:spcAft>
                <a:spcPts val="0"/>
              </a:spcAft>
              <a:buSzPct val="100000"/>
              <a:defRPr/>
            </a:pPr>
            <a:r>
              <a:rPr lang="zh-CN" altLang="en-US" sz="2800" kern="0" dirty="0">
                <a:solidFill>
                  <a:schemeClr val="tx1"/>
                </a:solidFill>
                <a:latin typeface="+mj-lt"/>
                <a:ea typeface="+mj-ea"/>
                <a:cs typeface="+mj-cs"/>
              </a:rPr>
              <a:t>需求分析</a:t>
            </a:r>
            <a:endParaRPr lang="zh-CN" altLang="en-US" sz="2800" kern="0" dirty="0">
              <a:solidFill>
                <a:schemeClr val="tx1"/>
              </a:solidFill>
              <a:latin typeface="+mj-lt"/>
              <a:ea typeface="+mj-ea"/>
              <a:cs typeface="+mj-cs"/>
            </a:endParaRPr>
          </a:p>
        </p:txBody>
      </p:sp>
      <p:sp>
        <p:nvSpPr>
          <p:cNvPr id="9" name="文本框 8"/>
          <p:cNvSpPr txBox="1"/>
          <p:nvPr>
            <p:custDataLst>
              <p:tags r:id="rId6"/>
            </p:custDataLst>
          </p:nvPr>
        </p:nvSpPr>
        <p:spPr>
          <a:xfrm>
            <a:off x="2814320" y="4307205"/>
            <a:ext cx="934085" cy="715645"/>
          </a:xfrm>
          <a:prstGeom prst="rect">
            <a:avLst/>
          </a:prstGeom>
          <a:noFill/>
        </p:spPr>
        <p:txBody>
          <a:bodyPr wrap="square" anchor="ctr">
            <a:normAutofit fontScale="80000"/>
          </a:bodyPr>
          <a:lstStyle/>
          <a:p>
            <a:pPr algn="ctr">
              <a:defRPr/>
            </a:pPr>
            <a:r>
              <a:rPr lang="en-US" altLang="zh-CN" sz="4000" dirty="0">
                <a:solidFill>
                  <a:schemeClr val="tx1"/>
                </a:solidFill>
              </a:rPr>
              <a:t>03</a:t>
            </a:r>
            <a:r>
              <a:rPr lang="en-US" altLang="zh-CN" sz="3600" dirty="0">
                <a:solidFill>
                  <a:schemeClr val="tx1"/>
                </a:solidFill>
              </a:rPr>
              <a:t> </a:t>
            </a:r>
            <a:r>
              <a:rPr lang="en-US" altLang="zh-CN" sz="4800" dirty="0">
                <a:solidFill>
                  <a:schemeClr val="tx1"/>
                </a:solidFill>
              </a:rPr>
              <a:t>/</a:t>
            </a:r>
            <a:endParaRPr lang="en-US" altLang="zh-CN" sz="4800" dirty="0">
              <a:solidFill>
                <a:schemeClr val="tx1"/>
              </a:solidFill>
            </a:endParaRPr>
          </a:p>
        </p:txBody>
      </p:sp>
      <p:sp>
        <p:nvSpPr>
          <p:cNvPr id="16" name="矩形 28"/>
          <p:cNvSpPr>
            <a:spLocks noChangeArrowheads="1"/>
          </p:cNvSpPr>
          <p:nvPr>
            <p:custDataLst>
              <p:tags r:id="rId7"/>
            </p:custDataLst>
          </p:nvPr>
        </p:nvSpPr>
        <p:spPr bwMode="auto">
          <a:xfrm>
            <a:off x="3771900" y="4403090"/>
            <a:ext cx="2410460" cy="625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normAutofit/>
          </a:bodyPr>
          <a:lstStyle>
            <a:lvl1pPr>
              <a:defRPr>
                <a:solidFill>
                  <a:schemeClr val="tx1"/>
                </a:solidFill>
                <a:latin typeface="Calibri" panose="020F0502020204030204" pitchFamily="34" charset="0"/>
                <a:ea typeface="微软雅黑" panose="020B0503020204020204" pitchFamily="34" charset="-122"/>
              </a:defRPr>
            </a:lvl1pPr>
            <a:lvl2pPr marL="742950" indent="-285750">
              <a:defRPr>
                <a:solidFill>
                  <a:schemeClr val="tx1"/>
                </a:solidFill>
                <a:latin typeface="Calibri" panose="020F0502020204030204" pitchFamily="34" charset="0"/>
                <a:ea typeface="微软雅黑" panose="020B0503020204020204" pitchFamily="34" charset="-122"/>
              </a:defRPr>
            </a:lvl2pPr>
            <a:lvl3pPr marL="1143000" indent="-228600">
              <a:defRPr>
                <a:solidFill>
                  <a:schemeClr val="tx1"/>
                </a:solidFill>
                <a:latin typeface="Calibri" panose="020F0502020204030204" pitchFamily="34" charset="0"/>
                <a:ea typeface="微软雅黑" panose="020B0503020204020204" pitchFamily="34" charset="-122"/>
              </a:defRPr>
            </a:lvl3pPr>
            <a:lvl4pPr marL="1600200" indent="-228600">
              <a:defRPr>
                <a:solidFill>
                  <a:schemeClr val="tx1"/>
                </a:solidFill>
                <a:latin typeface="Calibri" panose="020F0502020204030204" pitchFamily="34" charset="0"/>
                <a:ea typeface="微软雅黑" panose="020B0503020204020204" pitchFamily="34" charset="-122"/>
              </a:defRPr>
            </a:lvl4pPr>
            <a:lvl5pPr marL="2057400" indent="-228600">
              <a:defRPr>
                <a:solidFill>
                  <a:schemeClr val="tx1"/>
                </a:solidFill>
                <a:latin typeface="Calibri" panose="020F050202020403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alibri" panose="020F050202020403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alibri" panose="020F050202020403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alibri" panose="020F050202020403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alibri" panose="020F0502020204030204" pitchFamily="34" charset="0"/>
                <a:ea typeface="微软雅黑" panose="020B0503020204020204" pitchFamily="34" charset="-122"/>
              </a:defRPr>
            </a:lvl9pPr>
          </a:lstStyle>
          <a:p>
            <a:pPr marL="0" indent="0" algn="l" eaLnBrk="1" hangingPunct="1">
              <a:lnSpc>
                <a:spcPct val="100000"/>
              </a:lnSpc>
              <a:spcBef>
                <a:spcPts val="0"/>
              </a:spcBef>
              <a:spcAft>
                <a:spcPts val="0"/>
              </a:spcAft>
              <a:buSzPct val="100000"/>
              <a:defRPr/>
            </a:pPr>
            <a:r>
              <a:rPr lang="zh-CN" altLang="en-US" sz="2800" kern="0" dirty="0">
                <a:solidFill>
                  <a:schemeClr val="tx1"/>
                </a:solidFill>
                <a:latin typeface="+mj-lt"/>
                <a:ea typeface="+mj-ea"/>
                <a:cs typeface="+mj-cs"/>
                <a:sym typeface="+mn-ea"/>
              </a:rPr>
              <a:t>原型图设计</a:t>
            </a:r>
            <a:endParaRPr lang="zh-CN" altLang="en-US" sz="2800" kern="0" dirty="0">
              <a:solidFill>
                <a:schemeClr val="tx1"/>
              </a:solidFill>
              <a:latin typeface="+mj-lt"/>
              <a:ea typeface="+mj-ea"/>
              <a:cs typeface="+mj-cs"/>
              <a:sym typeface="+mn-ea"/>
            </a:endParaRPr>
          </a:p>
        </p:txBody>
      </p:sp>
    </p:spTree>
    <p:custDataLst>
      <p:tags r:id="rId8"/>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grpSp>
        <p:nvGrpSpPr>
          <p:cNvPr id="5" name="组合 4"/>
          <p:cNvGrpSpPr/>
          <p:nvPr userDrawn="1">
            <p:custDataLst>
              <p:tags r:id="rId1"/>
            </p:custDataLst>
          </p:nvPr>
        </p:nvGrpSpPr>
        <p:grpSpPr>
          <a:xfrm>
            <a:off x="-1" y="6958"/>
            <a:ext cx="12192002" cy="6851042"/>
            <a:chOff x="-1" y="6958"/>
            <a:chExt cx="12192002" cy="6851042"/>
          </a:xfrm>
        </p:grpSpPr>
        <p:sp>
          <p:nvSpPr>
            <p:cNvPr id="11" name="直角三角形 10"/>
            <p:cNvSpPr/>
            <p:nvPr userDrawn="1">
              <p:custDataLst>
                <p:tags r:id="rId2"/>
              </p:custDataLst>
            </p:nvPr>
          </p:nvSpPr>
          <p:spPr>
            <a:xfrm rot="16200000">
              <a:off x="5976258" y="642258"/>
              <a:ext cx="1879601" cy="10551884"/>
            </a:xfrm>
            <a:prstGeom prst="rtTriangle">
              <a:avLst/>
            </a:prstGeom>
            <a:solidFill>
              <a:srgbClr val="4FFBF6">
                <a:alpha val="6156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800" baseline="0">
                <a:solidFill>
                  <a:srgbClr val="FFFFFF"/>
                </a:solidFill>
                <a:latin typeface="微软雅黑" panose="020B0503020204020204" pitchFamily="34" charset="-122"/>
                <a:ea typeface="微软雅黑" panose="020B0503020204020204" pitchFamily="34" charset="-122"/>
              </a:endParaRPr>
            </a:p>
          </p:txBody>
        </p:sp>
        <p:sp>
          <p:nvSpPr>
            <p:cNvPr id="12" name="直角三角形 11"/>
            <p:cNvSpPr/>
            <p:nvPr userDrawn="1">
              <p:custDataLst>
                <p:tags r:id="rId3"/>
              </p:custDataLst>
            </p:nvPr>
          </p:nvSpPr>
          <p:spPr>
            <a:xfrm rot="5400000" flipH="1">
              <a:off x="2028370" y="2616199"/>
              <a:ext cx="2213429" cy="6270172"/>
            </a:xfrm>
            <a:prstGeom prst="rtTriangle">
              <a:avLst/>
            </a:prstGeom>
            <a:solidFill>
              <a:srgbClr val="78B9F5">
                <a:alpha val="3882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800" baseline="0">
                <a:solidFill>
                  <a:srgbClr val="FFFFFF"/>
                </a:solidFill>
                <a:latin typeface="微软雅黑" panose="020B0503020204020204" pitchFamily="34" charset="-122"/>
                <a:ea typeface="微软雅黑" panose="020B0503020204020204" pitchFamily="34" charset="-122"/>
              </a:endParaRPr>
            </a:p>
          </p:txBody>
        </p:sp>
        <p:sp>
          <p:nvSpPr>
            <p:cNvPr id="13" name="直角三角形 12"/>
            <p:cNvSpPr/>
            <p:nvPr userDrawn="1">
              <p:custDataLst>
                <p:tags r:id="rId4"/>
              </p:custDataLst>
            </p:nvPr>
          </p:nvSpPr>
          <p:spPr>
            <a:xfrm rot="16200000" flipH="1">
              <a:off x="7950200" y="-2021413"/>
              <a:ext cx="2213429" cy="6270172"/>
            </a:xfrm>
            <a:prstGeom prst="rtTriangle">
              <a:avLst/>
            </a:prstGeom>
            <a:solidFill>
              <a:srgbClr val="78B9F5">
                <a:alpha val="3882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800" baseline="0">
                <a:solidFill>
                  <a:srgbClr val="FFFFFF"/>
                </a:solidFill>
                <a:latin typeface="微软雅黑" panose="020B0503020204020204" pitchFamily="34" charset="-122"/>
                <a:ea typeface="微软雅黑" panose="020B0503020204020204" pitchFamily="34" charset="-122"/>
              </a:endParaRPr>
            </a:p>
          </p:txBody>
        </p:sp>
      </p:grpSp>
      <p:sp>
        <p:nvSpPr>
          <p:cNvPr id="10" name="矩形 9"/>
          <p:cNvSpPr/>
          <p:nvPr userDrawn="1">
            <p:custDataLst>
              <p:tags r:id="rId5"/>
            </p:custDataLst>
          </p:nvPr>
        </p:nvSpPr>
        <p:spPr>
          <a:xfrm>
            <a:off x="608394" y="608400"/>
            <a:ext cx="10975212" cy="5641200"/>
          </a:xfrm>
          <a:prstGeom prst="rect">
            <a:avLst/>
          </a:prstGeom>
          <a:solidFill>
            <a:srgbClr val="FFFFFF"/>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lvl="0" algn="ctr"/>
            <a:endParaRPr lang="en-US" altLang="zh-CN" sz="1800" baseline="0">
              <a:solidFill>
                <a:srgbClr val="FFFFFF"/>
              </a:solidFill>
              <a:latin typeface="微软雅黑" panose="020B0503020204020204" pitchFamily="34" charset="-122"/>
              <a:ea typeface="微软雅黑" panose="020B0503020204020204" pitchFamily="34" charset="-122"/>
              <a:sym typeface="+mn-ea"/>
            </a:endParaRPr>
          </a:p>
        </p:txBody>
      </p:sp>
      <p:sp>
        <p:nvSpPr>
          <p:cNvPr id="3" name="Title 6"/>
          <p:cNvSpPr txBox="1"/>
          <p:nvPr>
            <p:custDataLst>
              <p:tags r:id="rId6"/>
            </p:custDataLst>
          </p:nvPr>
        </p:nvSpPr>
        <p:spPr>
          <a:xfrm>
            <a:off x="1524000" y="2284730"/>
            <a:ext cx="9144000" cy="3696970"/>
          </a:xfrm>
          <a:prstGeom prst="rect">
            <a:avLst/>
          </a:prstGeom>
          <a:noFill/>
          <a:ln w="3175">
            <a:noFill/>
            <a:prstDash val="sysDash"/>
          </a:ln>
        </p:spPr>
        <p:txBody>
          <a:bodyPr wrap="square" lIns="72000" tIns="36000" rIns="72000" bIns="108000" anchor="ctr" anchorCtr="0">
            <a:no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0" lvl="0" indent="-285750" algn="just" fontAlgn="ctr">
              <a:lnSpc>
                <a:spcPct val="130000"/>
              </a:lnSpc>
              <a:spcBef>
                <a:spcPts val="0"/>
              </a:spcBef>
              <a:spcAft>
                <a:spcPts val="0"/>
              </a:spcAft>
              <a:buSzPct val="100000"/>
              <a:buFont typeface="Wingdings" panose="05000000000000000000" charset="0"/>
              <a:buNone/>
              <a:defRPr/>
            </a:pPr>
            <a:r>
              <a:rPr altLang="zh-CN" sz="1800" spc="150" dirty="0">
                <a:ln w="3175">
                  <a:noFill/>
                  <a:prstDash val="dash"/>
                </a:ln>
                <a:solidFill>
                  <a:srgbClr val="595959"/>
                </a:solidFill>
                <a:latin typeface="微软雅黑" panose="020B0503020204020204" pitchFamily="34" charset="-122"/>
                <a:ea typeface="微软雅黑" panose="020B0503020204020204" pitchFamily="34" charset="-122"/>
                <a:cs typeface="微软雅黑" panose="020B0503020204020204" pitchFamily="34" charset="-122"/>
              </a:rPr>
              <a:t>      </a:t>
            </a:r>
            <a:r>
              <a:rPr lang="zh-CN" altLang="en-US" sz="1800" spc="150" dirty="0">
                <a:ln w="3175">
                  <a:noFill/>
                  <a:prstDash val="dash"/>
                </a:ln>
                <a:solidFill>
                  <a:srgbClr val="595959"/>
                </a:solidFill>
                <a:latin typeface="微软雅黑" panose="020B0503020204020204" pitchFamily="34" charset="-122"/>
                <a:ea typeface="微软雅黑" panose="020B0503020204020204" pitchFamily="34" charset="-122"/>
                <a:cs typeface="微软雅黑" panose="020B0503020204020204" pitchFamily="34" charset="-122"/>
              </a:rPr>
              <a:t>2020年的春节是一个特殊的春节，没有人潮拥挤，没有走街串巷，没有了以往的喧闹。疫情当前，大家选择了居家办公、学习，云拜年等保护自己也保护他人的方法。在特殊的时期我们不能给国家添乱，但疫情的发展也牵动着所有的人，不仅仅是某一个人，也是一个地区、一个国家甚至整个世界。</a:t>
            </a:r>
            <a:endParaRPr lang="zh-CN" altLang="en-US" sz="1800" spc="150" dirty="0">
              <a:ln w="3175">
                <a:noFill/>
                <a:prstDash val="dash"/>
              </a:ln>
              <a:solidFill>
                <a:srgbClr val="595959"/>
              </a:solidFill>
              <a:latin typeface="微软雅黑" panose="020B0503020204020204" pitchFamily="34" charset="-122"/>
              <a:ea typeface="微软雅黑" panose="020B0503020204020204" pitchFamily="34" charset="-122"/>
              <a:cs typeface="微软雅黑" panose="020B0503020204020204" pitchFamily="34" charset="-122"/>
            </a:endParaRPr>
          </a:p>
          <a:p>
            <a:pPr marL="0" lvl="0" indent="-285750" algn="just" fontAlgn="ctr">
              <a:lnSpc>
                <a:spcPct val="130000"/>
              </a:lnSpc>
              <a:spcBef>
                <a:spcPts val="1000"/>
              </a:spcBef>
              <a:spcAft>
                <a:spcPts val="0"/>
              </a:spcAft>
              <a:buSzPct val="100000"/>
              <a:buFont typeface="Wingdings" panose="05000000000000000000" charset="0"/>
              <a:buNone/>
              <a:defRPr/>
            </a:pPr>
            <a:r>
              <a:rPr lang="zh-CN" altLang="en-US" sz="1800" spc="150" dirty="0">
                <a:ln w="3175">
                  <a:noFill/>
                  <a:prstDash val="dash"/>
                </a:ln>
                <a:solidFill>
                  <a:srgbClr val="595959"/>
                </a:solidFill>
                <a:latin typeface="微软雅黑" panose="020B0503020204020204" pitchFamily="34" charset="-122"/>
                <a:ea typeface="微软雅黑" panose="020B0503020204020204" pitchFamily="34" charset="-122"/>
                <a:cs typeface="微软雅黑" panose="020B0503020204020204" pitchFamily="34" charset="-122"/>
              </a:rPr>
              <a:t>      每一个人每天每刻都关注着疫情的发展，因为平台的多且杂可能会出现一些信息的查询不准确及效率偏低等情况。因此，为方便公众及时了解疫情分布情况以及对疫情的发展信息有更加便捷、直观的获取，节省相关讯息的搜索时间，提高查阅效率等，我们开发该网站—疫情地图网站，当然也可为相关部门部署防控工作提供参考。</a:t>
            </a:r>
            <a:endParaRPr lang="zh-CN" altLang="en-US" sz="1800" spc="150" dirty="0">
              <a:ln w="3175">
                <a:noFill/>
                <a:prstDash val="dash"/>
              </a:ln>
              <a:solidFill>
                <a:srgbClr val="595959"/>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4" name="Title 6"/>
          <p:cNvSpPr txBox="1"/>
          <p:nvPr>
            <p:custDataLst>
              <p:tags r:id="rId7"/>
            </p:custDataLst>
          </p:nvPr>
        </p:nvSpPr>
        <p:spPr>
          <a:xfrm>
            <a:off x="1524000" y="995835"/>
            <a:ext cx="9144000" cy="1050289"/>
          </a:xfrm>
          <a:prstGeom prst="rect">
            <a:avLst/>
          </a:prstGeom>
          <a:noFill/>
          <a:ln w="3175">
            <a:noFill/>
            <a:prstDash val="sysDash"/>
          </a:ln>
        </p:spPr>
        <p:txBody>
          <a:bodyPr wrap="square" lIns="72000" tIns="36000" rIns="72000" bIns="36000" anchor="b" anchorCtr="0">
            <a:no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0" indent="0" algn="ctr">
              <a:lnSpc>
                <a:spcPct val="100000"/>
              </a:lnSpc>
              <a:spcBef>
                <a:spcPts val="0"/>
              </a:spcBef>
              <a:spcAft>
                <a:spcPts val="800"/>
              </a:spcAft>
              <a:buSzPct val="100000"/>
              <a:buNone/>
              <a:defRPr/>
            </a:pPr>
            <a:r>
              <a:rPr lang="en-US" altLang="zh-CN" sz="4400" b="1" spc="300" dirty="0">
                <a:ln w="3175">
                  <a:noFill/>
                  <a:prstDash val="dash"/>
                </a:ln>
                <a:solidFill>
                  <a:srgbClr val="262626"/>
                </a:solidFill>
                <a:latin typeface="微软雅黑" panose="020B0503020204020204" pitchFamily="34" charset="-122"/>
                <a:ea typeface="微软雅黑" panose="020B0503020204020204" pitchFamily="34" charset="-122"/>
                <a:cs typeface="微软雅黑" panose="020B0503020204020204" pitchFamily="34" charset="-122"/>
              </a:rPr>
              <a:t>1.开发背景</a:t>
            </a:r>
            <a:endParaRPr lang="en-US" altLang="zh-CN" sz="4400" b="1" spc="300" dirty="0">
              <a:ln w="3175">
                <a:noFill/>
                <a:prstDash val="dash"/>
              </a:ln>
              <a:solidFill>
                <a:srgbClr val="262626"/>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6" name="Rectángulo 5"/>
          <p:cNvSpPr/>
          <p:nvPr>
            <p:custDataLst>
              <p:tags r:id="rId8"/>
            </p:custDataLst>
          </p:nvPr>
        </p:nvSpPr>
        <p:spPr>
          <a:xfrm>
            <a:off x="5628000" y="2109353"/>
            <a:ext cx="936000" cy="36000"/>
          </a:xfrm>
          <a:prstGeom prst="rect">
            <a:avLst/>
          </a:prstGeom>
          <a:solidFill>
            <a:srgbClr val="4FFB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es-ES_tradnl" sz="135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Tree>
    <p:custDataLst>
      <p:tags r:id="rId9"/>
    </p:custData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矩形 3"/>
          <p:cNvSpPr/>
          <p:nvPr>
            <p:custDataLst>
              <p:tags r:id="rId1"/>
            </p:custDataLst>
          </p:nvPr>
        </p:nvSpPr>
        <p:spPr>
          <a:xfrm>
            <a:off x="306070" y="1063625"/>
            <a:ext cx="11579860" cy="4529455"/>
          </a:xfrm>
          <a:prstGeom prst="rect">
            <a:avLst/>
          </a:prstGeom>
          <a:solidFill>
            <a:srgbClr val="FFFFFF"/>
          </a:solidFill>
          <a:ln>
            <a:noFill/>
          </a:ln>
          <a:effectLst>
            <a:outerShdw blurRad="127000" dist="38100" dir="5400000" algn="t" rotWithShape="0">
              <a:srgbClr val="0000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600" b="1"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nvGrpSpPr>
          <p:cNvPr id="17" name="组合 16"/>
          <p:cNvGrpSpPr/>
          <p:nvPr userDrawn="1">
            <p:custDataLst>
              <p:tags r:id="rId2"/>
            </p:custDataLst>
          </p:nvPr>
        </p:nvGrpSpPr>
        <p:grpSpPr>
          <a:xfrm>
            <a:off x="-1" y="4644570"/>
            <a:ext cx="12192002" cy="2213430"/>
            <a:chOff x="-1" y="4644570"/>
            <a:chExt cx="12192002" cy="2213430"/>
          </a:xfrm>
        </p:grpSpPr>
        <p:sp>
          <p:nvSpPr>
            <p:cNvPr id="18" name="直角三角形 17"/>
            <p:cNvSpPr/>
            <p:nvPr userDrawn="1">
              <p:custDataLst>
                <p:tags r:id="rId3"/>
              </p:custDataLst>
            </p:nvPr>
          </p:nvSpPr>
          <p:spPr>
            <a:xfrm rot="16200000">
              <a:off x="5976258" y="642258"/>
              <a:ext cx="1879601" cy="10551884"/>
            </a:xfrm>
            <a:prstGeom prst="rtTriangle">
              <a:avLst/>
            </a:prstGeom>
            <a:solidFill>
              <a:srgbClr val="4FFBF6">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800" baseline="0">
                <a:solidFill>
                  <a:srgbClr val="FFFFFF"/>
                </a:solidFill>
                <a:latin typeface="微软雅黑" panose="020B0503020204020204" pitchFamily="34" charset="-122"/>
                <a:ea typeface="微软雅黑" panose="020B0503020204020204" pitchFamily="34" charset="-122"/>
              </a:endParaRPr>
            </a:p>
          </p:txBody>
        </p:sp>
        <p:sp>
          <p:nvSpPr>
            <p:cNvPr id="19" name="直角三角形 18"/>
            <p:cNvSpPr/>
            <p:nvPr userDrawn="1">
              <p:custDataLst>
                <p:tags r:id="rId4"/>
              </p:custDataLst>
            </p:nvPr>
          </p:nvSpPr>
          <p:spPr>
            <a:xfrm rot="5400000" flipH="1">
              <a:off x="2028370" y="2616199"/>
              <a:ext cx="2213429" cy="6270172"/>
            </a:xfrm>
            <a:prstGeom prst="rtTriangle">
              <a:avLst/>
            </a:prstGeom>
            <a:solidFill>
              <a:srgbClr val="78B9F5">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800" baseline="0">
                <a:solidFill>
                  <a:srgbClr val="FFFFFF"/>
                </a:solidFill>
                <a:latin typeface="微软雅黑" panose="020B0503020204020204" pitchFamily="34" charset="-122"/>
                <a:ea typeface="微软雅黑" panose="020B0503020204020204" pitchFamily="34" charset="-122"/>
              </a:endParaRPr>
            </a:p>
          </p:txBody>
        </p:sp>
      </p:grpSp>
      <p:sp>
        <p:nvSpPr>
          <p:cNvPr id="13" name="矩形 12"/>
          <p:cNvSpPr/>
          <p:nvPr userDrawn="1">
            <p:custDataLst>
              <p:tags r:id="rId5"/>
            </p:custDataLst>
          </p:nvPr>
        </p:nvSpPr>
        <p:spPr>
          <a:xfrm>
            <a:off x="0" y="0"/>
            <a:ext cx="12192000" cy="912114"/>
          </a:xfrm>
          <a:prstGeom prst="rect">
            <a:avLst/>
          </a:prstGeom>
          <a:solidFill>
            <a:srgbClr val="E3F2F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lvl="0" algn="ctr"/>
            <a:endParaRPr lang="en-US" altLang="zh-CN" sz="1800" baseline="0">
              <a:solidFill>
                <a:srgbClr val="FFFFFF"/>
              </a:solidFill>
              <a:latin typeface="微软雅黑" panose="020B0503020204020204" pitchFamily="34" charset="-122"/>
              <a:ea typeface="微软雅黑" panose="020B0503020204020204" pitchFamily="34" charset="-122"/>
              <a:sym typeface="+mn-ea"/>
            </a:endParaRPr>
          </a:p>
        </p:txBody>
      </p:sp>
      <p:sp>
        <p:nvSpPr>
          <p:cNvPr id="16" name="矩形 15"/>
          <p:cNvSpPr/>
          <p:nvPr userDrawn="1">
            <p:custDataLst>
              <p:tags r:id="rId6"/>
            </p:custDataLst>
          </p:nvPr>
        </p:nvSpPr>
        <p:spPr>
          <a:xfrm>
            <a:off x="189053" y="298604"/>
            <a:ext cx="310286" cy="317192"/>
          </a:xfrm>
          <a:prstGeom prst="rect">
            <a:avLst/>
          </a:prstGeom>
          <a:solidFill>
            <a:srgbClr val="4FFB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sz="1800" baseline="0">
              <a:solidFill>
                <a:srgbClr val="0E1242"/>
              </a:solidFill>
              <a:latin typeface="微软雅黑" panose="020B0503020204020204" pitchFamily="34" charset="-122"/>
              <a:ea typeface="微软雅黑" panose="020B0503020204020204" pitchFamily="34" charset="-122"/>
            </a:endParaRPr>
          </a:p>
        </p:txBody>
      </p:sp>
      <p:sp>
        <p:nvSpPr>
          <p:cNvPr id="12" name="Title 6"/>
          <p:cNvSpPr txBox="1"/>
          <p:nvPr>
            <p:custDataLst>
              <p:tags r:id="rId7"/>
            </p:custDataLst>
          </p:nvPr>
        </p:nvSpPr>
        <p:spPr>
          <a:xfrm>
            <a:off x="608399" y="153000"/>
            <a:ext cx="10974649" cy="608400"/>
          </a:xfrm>
          <a:prstGeom prst="rect">
            <a:avLst/>
          </a:prstGeom>
          <a:noFill/>
          <a:ln w="3175">
            <a:noFill/>
            <a:prstDash val="dash"/>
          </a:ln>
        </p:spPr>
        <p:txBody>
          <a:bodyPr wrap="square" lIns="72000" tIns="36000" rIns="72000" bIns="36000" anchor="b" anchorCtr="0">
            <a:no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0" indent="0" algn="l">
              <a:lnSpc>
                <a:spcPct val="100000"/>
              </a:lnSpc>
              <a:spcBef>
                <a:spcPts val="0"/>
              </a:spcBef>
              <a:spcAft>
                <a:spcPts val="0"/>
              </a:spcAft>
              <a:buSzPct val="100000"/>
              <a:buNone/>
              <a:defRPr/>
            </a:pPr>
            <a:r>
              <a:rPr lang="en-US" altLang="zh-CN" sz="3200" b="1" spc="150" dirty="0">
                <a:ln w="3175">
                  <a:noFill/>
                  <a:prstDash val="dash"/>
                </a:ln>
                <a:solidFill>
                  <a:srgbClr val="7F7F7F"/>
                </a:solidFill>
                <a:latin typeface="微软雅黑" panose="020B0503020204020204" pitchFamily="34" charset="-122"/>
                <a:ea typeface="微软雅黑" panose="020B0503020204020204" pitchFamily="34" charset="-122"/>
                <a:cs typeface="微软雅黑" panose="020B0503020204020204" pitchFamily="34" charset="-122"/>
              </a:rPr>
              <a:t>2.需求分析——功能性需求</a:t>
            </a:r>
            <a:endParaRPr lang="en-US" altLang="zh-CN" sz="3200" b="1" spc="150" dirty="0">
              <a:ln w="3175">
                <a:noFill/>
                <a:prstDash val="dash"/>
              </a:ln>
              <a:solidFill>
                <a:srgbClr val="7F7F7F"/>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5" name="文本框 14"/>
          <p:cNvSpPr txBox="1"/>
          <p:nvPr>
            <p:custDataLst>
              <p:tags r:id="rId8"/>
            </p:custDataLst>
          </p:nvPr>
        </p:nvSpPr>
        <p:spPr>
          <a:xfrm>
            <a:off x="3789680" y="1218565"/>
            <a:ext cx="5506720" cy="3603625"/>
          </a:xfrm>
          <a:prstGeom prst="rect">
            <a:avLst/>
          </a:prstGeom>
          <a:noFill/>
        </p:spPr>
        <p:txBody>
          <a:bodyPr wrap="square" rtlCol="0" anchor="ctr" anchorCtr="0">
            <a:noAutofit/>
          </a:bodyPr>
          <a:lstStyle/>
          <a:p>
            <a:pPr marR="0" lvl="0" algn="l" defTabSz="914400" rtl="0" eaLnBrk="1" fontAlgn="auto" latinLnBrk="0" hangingPunct="1">
              <a:lnSpc>
                <a:spcPct val="130000"/>
              </a:lnSpc>
              <a:spcBef>
                <a:spcPts val="0"/>
              </a:spcBef>
              <a:spcAft>
                <a:spcPts val="800"/>
              </a:spcAft>
              <a:buSzPct val="100000"/>
              <a:buFont typeface="Wingdings" panose="05000000000000000000" pitchFamily="2" charset="2"/>
              <a:defRPr/>
            </a:pPr>
            <a:r>
              <a:rPr kumimoji="0" lang="zh-CN" altLang="en-US" sz="2200" i="0" kern="1200" cap="none" spc="100" normalizeH="0" noProof="0" dirty="0">
                <a:ln>
                  <a:noFill/>
                </a:ln>
                <a:solidFill>
                  <a:srgbClr val="404040"/>
                </a:solidFill>
                <a:effectLst/>
                <a:latin typeface="微软雅黑" panose="020B0503020204020204" pitchFamily="34" charset="-122"/>
                <a:ea typeface="微软雅黑" panose="020B0503020204020204" pitchFamily="34" charset="-122"/>
              </a:rPr>
              <a:t>该系统主要分为以下几个部分：</a:t>
            </a:r>
            <a:endParaRPr kumimoji="0" lang="zh-CN" altLang="en-US" sz="2200" i="0" kern="1200" cap="none" spc="100" normalizeH="0" noProof="0" dirty="0">
              <a:ln>
                <a:noFill/>
              </a:ln>
              <a:solidFill>
                <a:srgbClr val="404040"/>
              </a:solidFill>
              <a:effectLst/>
              <a:latin typeface="微软雅黑" panose="020B0503020204020204" pitchFamily="34" charset="-122"/>
              <a:ea typeface="微软雅黑" panose="020B0503020204020204" pitchFamily="34" charset="-122"/>
            </a:endParaRPr>
          </a:p>
          <a:p>
            <a:pPr marL="457200" marR="0" lvl="0" indent="-457200" algn="l" defTabSz="914400" rtl="0" eaLnBrk="1" fontAlgn="auto" latinLnBrk="0" hangingPunct="1">
              <a:lnSpc>
                <a:spcPct val="130000"/>
              </a:lnSpc>
              <a:spcBef>
                <a:spcPts val="0"/>
              </a:spcBef>
              <a:spcAft>
                <a:spcPts val="800"/>
              </a:spcAft>
              <a:buSzPct val="100000"/>
              <a:buFont typeface="Wingdings" panose="05000000000000000000" pitchFamily="2" charset="2"/>
              <a:buChar char="u"/>
              <a:defRPr/>
            </a:pPr>
            <a:r>
              <a:rPr kumimoji="0" lang="en-US" altLang="zh-CN" sz="2200" i="0" kern="1200" cap="none" spc="100" normalizeH="0" noProof="0" dirty="0">
                <a:ln>
                  <a:noFill/>
                </a:ln>
                <a:solidFill>
                  <a:srgbClr val="404040"/>
                </a:solidFill>
                <a:effectLst/>
                <a:latin typeface="微软雅黑" panose="020B0503020204020204" pitchFamily="34" charset="-122"/>
                <a:ea typeface="微软雅黑" panose="020B0503020204020204" pitchFamily="34" charset="-122"/>
              </a:rPr>
              <a:t>地图查看功能</a:t>
            </a:r>
            <a:endParaRPr kumimoji="0" lang="en-US" altLang="zh-CN" sz="2200" i="0" kern="1200" cap="none" spc="100" normalizeH="0" noProof="0" dirty="0">
              <a:ln>
                <a:noFill/>
              </a:ln>
              <a:solidFill>
                <a:srgbClr val="404040"/>
              </a:solidFill>
              <a:effectLst/>
              <a:latin typeface="微软雅黑" panose="020B0503020204020204" pitchFamily="34" charset="-122"/>
              <a:ea typeface="微软雅黑" panose="020B0503020204020204" pitchFamily="34" charset="-122"/>
            </a:endParaRPr>
          </a:p>
          <a:p>
            <a:pPr marL="457200" marR="0" lvl="0" indent="-457200" algn="l" defTabSz="914400" rtl="0" eaLnBrk="1" fontAlgn="auto" latinLnBrk="0" hangingPunct="1">
              <a:lnSpc>
                <a:spcPct val="130000"/>
              </a:lnSpc>
              <a:spcBef>
                <a:spcPts val="0"/>
              </a:spcBef>
              <a:spcAft>
                <a:spcPts val="800"/>
              </a:spcAft>
              <a:buSzPct val="100000"/>
              <a:buFont typeface="Wingdings" panose="05000000000000000000" pitchFamily="2" charset="2"/>
              <a:buChar char="u"/>
              <a:defRPr/>
            </a:pPr>
            <a:r>
              <a:rPr kumimoji="0" lang="en-US" altLang="zh-CN" sz="2200" i="0" kern="1200" cap="none" spc="100" normalizeH="0" noProof="0" dirty="0">
                <a:ln>
                  <a:noFill/>
                </a:ln>
                <a:solidFill>
                  <a:srgbClr val="404040"/>
                </a:solidFill>
                <a:effectLst/>
                <a:latin typeface="微软雅黑" panose="020B0503020204020204" pitchFamily="34" charset="-122"/>
                <a:ea typeface="微软雅黑" panose="020B0503020204020204" pitchFamily="34" charset="-122"/>
              </a:rPr>
              <a:t>信息反馈功能</a:t>
            </a:r>
            <a:endParaRPr kumimoji="0" lang="en-US" altLang="zh-CN" sz="2200" i="0" kern="1200" cap="none" spc="100" normalizeH="0" noProof="0" dirty="0">
              <a:ln>
                <a:noFill/>
              </a:ln>
              <a:solidFill>
                <a:srgbClr val="404040"/>
              </a:solidFill>
              <a:effectLst/>
              <a:latin typeface="微软雅黑" panose="020B0503020204020204" pitchFamily="34" charset="-122"/>
              <a:ea typeface="微软雅黑" panose="020B0503020204020204" pitchFamily="34" charset="-122"/>
            </a:endParaRPr>
          </a:p>
          <a:p>
            <a:pPr marL="457200" marR="0" lvl="0" indent="-457200" algn="l" defTabSz="914400" rtl="0" eaLnBrk="1" fontAlgn="auto" latinLnBrk="0" hangingPunct="1">
              <a:lnSpc>
                <a:spcPct val="130000"/>
              </a:lnSpc>
              <a:spcBef>
                <a:spcPts val="0"/>
              </a:spcBef>
              <a:spcAft>
                <a:spcPts val="800"/>
              </a:spcAft>
              <a:buSzPct val="100000"/>
              <a:buFont typeface="Wingdings" panose="05000000000000000000" pitchFamily="2" charset="2"/>
              <a:buChar char="u"/>
              <a:defRPr/>
            </a:pPr>
            <a:r>
              <a:rPr kumimoji="0" lang="en-US" altLang="zh-CN" sz="2200" i="0" kern="1200" cap="none" spc="100" normalizeH="0" noProof="0" dirty="0">
                <a:ln>
                  <a:noFill/>
                </a:ln>
                <a:solidFill>
                  <a:srgbClr val="404040"/>
                </a:solidFill>
                <a:effectLst/>
                <a:latin typeface="微软雅黑" panose="020B0503020204020204" pitchFamily="34" charset="-122"/>
                <a:ea typeface="微软雅黑" panose="020B0503020204020204" pitchFamily="34" charset="-122"/>
              </a:rPr>
              <a:t>用户注册登录功能</a:t>
            </a:r>
            <a:endParaRPr kumimoji="0" lang="en-US" altLang="zh-CN" sz="2200" i="0" kern="1200" cap="none" spc="100" normalizeH="0" noProof="0" dirty="0">
              <a:ln>
                <a:noFill/>
              </a:ln>
              <a:solidFill>
                <a:srgbClr val="404040"/>
              </a:solidFill>
              <a:effectLst/>
              <a:latin typeface="微软雅黑" panose="020B0503020204020204" pitchFamily="34" charset="-122"/>
              <a:ea typeface="微软雅黑" panose="020B0503020204020204" pitchFamily="34" charset="-122"/>
            </a:endParaRPr>
          </a:p>
          <a:p>
            <a:pPr marL="457200" marR="0" lvl="0" indent="-457200" algn="l" defTabSz="914400" rtl="0" eaLnBrk="1" fontAlgn="auto" latinLnBrk="0" hangingPunct="1">
              <a:lnSpc>
                <a:spcPct val="130000"/>
              </a:lnSpc>
              <a:spcBef>
                <a:spcPts val="0"/>
              </a:spcBef>
              <a:spcAft>
                <a:spcPts val="800"/>
              </a:spcAft>
              <a:buSzPct val="100000"/>
              <a:buFont typeface="Wingdings" panose="05000000000000000000" pitchFamily="2" charset="2"/>
              <a:buChar char="u"/>
              <a:defRPr/>
            </a:pPr>
            <a:r>
              <a:rPr kumimoji="0" lang="en-US" altLang="zh-CN" sz="2200" i="0" kern="1200" cap="none" spc="100" normalizeH="0" noProof="0" dirty="0">
                <a:ln>
                  <a:noFill/>
                </a:ln>
                <a:solidFill>
                  <a:srgbClr val="404040"/>
                </a:solidFill>
                <a:effectLst/>
                <a:latin typeface="微软雅黑" panose="020B0503020204020204" pitchFamily="34" charset="-122"/>
                <a:ea typeface="微软雅黑" panose="020B0503020204020204" pitchFamily="34" charset="-122"/>
              </a:rPr>
              <a:t>疫情相关防护措施查看功能</a:t>
            </a:r>
            <a:endParaRPr kumimoji="0" lang="en-US" altLang="zh-CN" sz="2200" i="0" kern="1200" cap="none" spc="100" normalizeH="0" noProof="0" dirty="0">
              <a:ln>
                <a:noFill/>
              </a:ln>
              <a:solidFill>
                <a:srgbClr val="404040"/>
              </a:solidFill>
              <a:effectLst/>
              <a:latin typeface="微软雅黑" panose="020B0503020204020204" pitchFamily="34" charset="-122"/>
              <a:ea typeface="微软雅黑" panose="020B0503020204020204" pitchFamily="34" charset="-122"/>
            </a:endParaRPr>
          </a:p>
          <a:p>
            <a:pPr marL="457200" marR="0" lvl="0" indent="-457200" algn="l" defTabSz="914400" rtl="0" eaLnBrk="1" fontAlgn="auto" latinLnBrk="0" hangingPunct="1">
              <a:lnSpc>
                <a:spcPct val="130000"/>
              </a:lnSpc>
              <a:spcBef>
                <a:spcPts val="0"/>
              </a:spcBef>
              <a:spcAft>
                <a:spcPts val="800"/>
              </a:spcAft>
              <a:buSzPct val="100000"/>
              <a:buFont typeface="Wingdings" panose="05000000000000000000" pitchFamily="2" charset="2"/>
              <a:buChar char="u"/>
              <a:defRPr/>
            </a:pPr>
            <a:r>
              <a:rPr kumimoji="0" lang="en-US" altLang="zh-CN" sz="2200" i="0" kern="1200" cap="none" spc="100" normalizeH="0" noProof="0" dirty="0">
                <a:ln>
                  <a:noFill/>
                </a:ln>
                <a:solidFill>
                  <a:srgbClr val="404040"/>
                </a:solidFill>
                <a:effectLst/>
                <a:latin typeface="微软雅黑" panose="020B0503020204020204" pitchFamily="34" charset="-122"/>
                <a:ea typeface="微软雅黑" panose="020B0503020204020204" pitchFamily="34" charset="-122"/>
              </a:rPr>
              <a:t>信息搜索功能</a:t>
            </a:r>
            <a:endParaRPr kumimoji="0" lang="zh-CN" altLang="en-US" sz="2200" i="0" kern="1200" cap="none" spc="100" normalizeH="0" noProof="0" dirty="0">
              <a:ln>
                <a:noFill/>
              </a:ln>
              <a:solidFill>
                <a:srgbClr val="404040"/>
              </a:solidFill>
              <a:effectLst/>
              <a:latin typeface="微软雅黑" panose="020B0503020204020204" pitchFamily="34" charset="-122"/>
              <a:ea typeface="微软雅黑" panose="020B0503020204020204" pitchFamily="34" charset="-122"/>
            </a:endParaRPr>
          </a:p>
        </p:txBody>
      </p:sp>
    </p:spTree>
    <p:custDataLst>
      <p:tags r:id="rId9"/>
    </p:custData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0" name="组合 19"/>
          <p:cNvGrpSpPr/>
          <p:nvPr userDrawn="1">
            <p:custDataLst>
              <p:tags r:id="rId1"/>
            </p:custDataLst>
          </p:nvPr>
        </p:nvGrpSpPr>
        <p:grpSpPr>
          <a:xfrm>
            <a:off x="-1" y="4644570"/>
            <a:ext cx="12192002" cy="2213430"/>
            <a:chOff x="-1" y="4644570"/>
            <a:chExt cx="12192002" cy="2213430"/>
          </a:xfrm>
        </p:grpSpPr>
        <p:sp>
          <p:nvSpPr>
            <p:cNvPr id="21" name="直角三角形 20"/>
            <p:cNvSpPr/>
            <p:nvPr userDrawn="1">
              <p:custDataLst>
                <p:tags r:id="rId2"/>
              </p:custDataLst>
            </p:nvPr>
          </p:nvSpPr>
          <p:spPr>
            <a:xfrm rot="16200000">
              <a:off x="5976258" y="642258"/>
              <a:ext cx="1879601" cy="10551884"/>
            </a:xfrm>
            <a:prstGeom prst="rtTriangle">
              <a:avLst/>
            </a:prstGeom>
            <a:solidFill>
              <a:srgbClr val="4FFBF6">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800" baseline="0">
                <a:solidFill>
                  <a:srgbClr val="FFFFFF"/>
                </a:solidFill>
                <a:latin typeface="微软雅黑" panose="020B0503020204020204" pitchFamily="34" charset="-122"/>
                <a:ea typeface="微软雅黑" panose="020B0503020204020204" pitchFamily="34" charset="-122"/>
              </a:endParaRPr>
            </a:p>
          </p:txBody>
        </p:sp>
        <p:sp>
          <p:nvSpPr>
            <p:cNvPr id="22" name="直角三角形 21"/>
            <p:cNvSpPr/>
            <p:nvPr userDrawn="1">
              <p:custDataLst>
                <p:tags r:id="rId3"/>
              </p:custDataLst>
            </p:nvPr>
          </p:nvSpPr>
          <p:spPr>
            <a:xfrm rot="5400000" flipH="1">
              <a:off x="2028370" y="2616199"/>
              <a:ext cx="2213429" cy="6270172"/>
            </a:xfrm>
            <a:prstGeom prst="rtTriangle">
              <a:avLst/>
            </a:prstGeom>
            <a:solidFill>
              <a:srgbClr val="78B9F5">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800" baseline="0">
                <a:solidFill>
                  <a:srgbClr val="FFFFFF"/>
                </a:solidFill>
                <a:latin typeface="微软雅黑" panose="020B0503020204020204" pitchFamily="34" charset="-122"/>
                <a:ea typeface="微软雅黑" panose="020B0503020204020204" pitchFamily="34" charset="-122"/>
              </a:endParaRPr>
            </a:p>
          </p:txBody>
        </p:sp>
      </p:grpSp>
      <p:sp>
        <p:nvSpPr>
          <p:cNvPr id="19" name="矩形 18"/>
          <p:cNvSpPr/>
          <p:nvPr userDrawn="1">
            <p:custDataLst>
              <p:tags r:id="rId4"/>
            </p:custDataLst>
          </p:nvPr>
        </p:nvSpPr>
        <p:spPr>
          <a:xfrm>
            <a:off x="0" y="0"/>
            <a:ext cx="12192000" cy="912114"/>
          </a:xfrm>
          <a:prstGeom prst="rect">
            <a:avLst/>
          </a:prstGeom>
          <a:solidFill>
            <a:srgbClr val="E3F2F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lvl="0" algn="ctr"/>
            <a:endParaRPr lang="en-US" altLang="zh-CN" sz="1800" baseline="0">
              <a:solidFill>
                <a:srgbClr val="FFFFFF"/>
              </a:solidFill>
              <a:latin typeface="微软雅黑" panose="020B0503020204020204" pitchFamily="34" charset="-122"/>
              <a:ea typeface="微软雅黑" panose="020B0503020204020204" pitchFamily="34" charset="-122"/>
              <a:sym typeface="+mn-ea"/>
            </a:endParaRPr>
          </a:p>
        </p:txBody>
      </p:sp>
      <p:sp>
        <p:nvSpPr>
          <p:cNvPr id="18" name="矩形 17"/>
          <p:cNvSpPr/>
          <p:nvPr userDrawn="1">
            <p:custDataLst>
              <p:tags r:id="rId5"/>
            </p:custDataLst>
          </p:nvPr>
        </p:nvSpPr>
        <p:spPr>
          <a:xfrm>
            <a:off x="189053" y="298604"/>
            <a:ext cx="310286" cy="317192"/>
          </a:xfrm>
          <a:prstGeom prst="rect">
            <a:avLst/>
          </a:prstGeom>
          <a:solidFill>
            <a:srgbClr val="4FFB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sz="1800" baseline="0">
              <a:solidFill>
                <a:srgbClr val="0E1242"/>
              </a:solidFill>
              <a:latin typeface="微软雅黑" panose="020B0503020204020204" pitchFamily="34" charset="-122"/>
              <a:ea typeface="微软雅黑" panose="020B0503020204020204" pitchFamily="34" charset="-122"/>
            </a:endParaRPr>
          </a:p>
        </p:txBody>
      </p:sp>
      <p:sp>
        <p:nvSpPr>
          <p:cNvPr id="16" name="Title 6"/>
          <p:cNvSpPr txBox="1"/>
          <p:nvPr>
            <p:custDataLst>
              <p:tags r:id="rId6"/>
            </p:custDataLst>
          </p:nvPr>
        </p:nvSpPr>
        <p:spPr>
          <a:xfrm>
            <a:off x="608399" y="153000"/>
            <a:ext cx="10974649" cy="608400"/>
          </a:xfrm>
          <a:prstGeom prst="rect">
            <a:avLst/>
          </a:prstGeom>
          <a:noFill/>
          <a:ln w="3175">
            <a:noFill/>
            <a:prstDash val="dash"/>
          </a:ln>
        </p:spPr>
        <p:txBody>
          <a:bodyPr wrap="square" lIns="72000" tIns="36000" rIns="72000" bIns="36000" anchor="b" anchorCtr="0">
            <a:no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0" indent="0" algn="l">
              <a:lnSpc>
                <a:spcPct val="100000"/>
              </a:lnSpc>
              <a:spcBef>
                <a:spcPts val="0"/>
              </a:spcBef>
              <a:spcAft>
                <a:spcPts val="0"/>
              </a:spcAft>
              <a:buSzPct val="100000"/>
              <a:buNone/>
              <a:defRPr/>
            </a:pPr>
            <a:r>
              <a:rPr lang="en-US" altLang="zh-CN" sz="3200" b="1" spc="150" dirty="0">
                <a:ln w="3175">
                  <a:noFill/>
                  <a:prstDash val="dash"/>
                </a:ln>
                <a:solidFill>
                  <a:srgbClr val="7F7F7F"/>
                </a:solidFill>
                <a:latin typeface="微软雅黑" panose="020B0503020204020204" pitchFamily="34" charset="-122"/>
                <a:ea typeface="微软雅黑" panose="020B0503020204020204" pitchFamily="34" charset="-122"/>
                <a:cs typeface="微软雅黑" panose="020B0503020204020204" pitchFamily="34" charset="-122"/>
              </a:rPr>
              <a:t>2.需求分析——功能性需求</a:t>
            </a:r>
            <a:endParaRPr lang="en-US" altLang="zh-CN" sz="3200" b="1" spc="150" dirty="0">
              <a:ln w="3175">
                <a:noFill/>
                <a:prstDash val="dash"/>
              </a:ln>
              <a:solidFill>
                <a:srgbClr val="7F7F7F"/>
              </a:solidFill>
              <a:latin typeface="微软雅黑" panose="020B0503020204020204" pitchFamily="34" charset="-122"/>
              <a:ea typeface="微软雅黑" panose="020B0503020204020204" pitchFamily="34" charset="-122"/>
              <a:cs typeface="微软雅黑" panose="020B0503020204020204" pitchFamily="34" charset="-122"/>
            </a:endParaRPr>
          </a:p>
        </p:txBody>
      </p:sp>
      <p:pic>
        <p:nvPicPr>
          <p:cNvPr id="2" name="图片 1"/>
          <p:cNvPicPr>
            <a:picLocks noChangeAspect="1"/>
          </p:cNvPicPr>
          <p:nvPr/>
        </p:nvPicPr>
        <p:blipFill>
          <a:blip r:embed="rId7"/>
          <a:stretch>
            <a:fillRect/>
          </a:stretch>
        </p:blipFill>
        <p:spPr>
          <a:xfrm>
            <a:off x="2480310" y="911860"/>
            <a:ext cx="7625080" cy="5601335"/>
          </a:xfrm>
          <a:prstGeom prst="rect">
            <a:avLst/>
          </a:prstGeom>
        </p:spPr>
      </p:pic>
    </p:spTree>
    <p:custDataLst>
      <p:tags r:id="rId8"/>
    </p:custData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0" name="组合 19"/>
          <p:cNvGrpSpPr/>
          <p:nvPr userDrawn="1">
            <p:custDataLst>
              <p:tags r:id="rId1"/>
            </p:custDataLst>
          </p:nvPr>
        </p:nvGrpSpPr>
        <p:grpSpPr>
          <a:xfrm>
            <a:off x="-1" y="4644570"/>
            <a:ext cx="12192002" cy="2213430"/>
            <a:chOff x="-1" y="4644570"/>
            <a:chExt cx="12192002" cy="2213430"/>
          </a:xfrm>
        </p:grpSpPr>
        <p:sp>
          <p:nvSpPr>
            <p:cNvPr id="21" name="直角三角形 20"/>
            <p:cNvSpPr/>
            <p:nvPr userDrawn="1">
              <p:custDataLst>
                <p:tags r:id="rId2"/>
              </p:custDataLst>
            </p:nvPr>
          </p:nvSpPr>
          <p:spPr>
            <a:xfrm rot="16200000">
              <a:off x="5976258" y="642258"/>
              <a:ext cx="1879601" cy="10551884"/>
            </a:xfrm>
            <a:prstGeom prst="rtTriangle">
              <a:avLst/>
            </a:prstGeom>
            <a:solidFill>
              <a:srgbClr val="4FFBF6">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800" baseline="0">
                <a:solidFill>
                  <a:srgbClr val="FFFFFF"/>
                </a:solidFill>
                <a:latin typeface="微软雅黑" panose="020B0503020204020204" pitchFamily="34" charset="-122"/>
                <a:ea typeface="微软雅黑" panose="020B0503020204020204" pitchFamily="34" charset="-122"/>
              </a:endParaRPr>
            </a:p>
          </p:txBody>
        </p:sp>
        <p:sp>
          <p:nvSpPr>
            <p:cNvPr id="22" name="直角三角形 21"/>
            <p:cNvSpPr/>
            <p:nvPr userDrawn="1">
              <p:custDataLst>
                <p:tags r:id="rId3"/>
              </p:custDataLst>
            </p:nvPr>
          </p:nvSpPr>
          <p:spPr>
            <a:xfrm rot="5400000" flipH="1">
              <a:off x="2028370" y="2616199"/>
              <a:ext cx="2213429" cy="6270172"/>
            </a:xfrm>
            <a:prstGeom prst="rtTriangle">
              <a:avLst/>
            </a:prstGeom>
            <a:solidFill>
              <a:srgbClr val="78B9F5">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800" baseline="0">
                <a:solidFill>
                  <a:srgbClr val="FFFFFF"/>
                </a:solidFill>
                <a:latin typeface="微软雅黑" panose="020B0503020204020204" pitchFamily="34" charset="-122"/>
                <a:ea typeface="微软雅黑" panose="020B0503020204020204" pitchFamily="34" charset="-122"/>
              </a:endParaRPr>
            </a:p>
          </p:txBody>
        </p:sp>
      </p:grpSp>
      <p:sp>
        <p:nvSpPr>
          <p:cNvPr id="19" name="矩形 18"/>
          <p:cNvSpPr/>
          <p:nvPr userDrawn="1">
            <p:custDataLst>
              <p:tags r:id="rId4"/>
            </p:custDataLst>
          </p:nvPr>
        </p:nvSpPr>
        <p:spPr>
          <a:xfrm>
            <a:off x="0" y="0"/>
            <a:ext cx="12192000" cy="912114"/>
          </a:xfrm>
          <a:prstGeom prst="rect">
            <a:avLst/>
          </a:prstGeom>
          <a:solidFill>
            <a:srgbClr val="E3F2F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lvl="0" algn="ctr"/>
            <a:endParaRPr lang="en-US" altLang="zh-CN" sz="1800" baseline="0">
              <a:solidFill>
                <a:srgbClr val="FFFFFF"/>
              </a:solidFill>
              <a:latin typeface="微软雅黑" panose="020B0503020204020204" pitchFamily="34" charset="-122"/>
              <a:ea typeface="微软雅黑" panose="020B0503020204020204" pitchFamily="34" charset="-122"/>
              <a:sym typeface="+mn-ea"/>
            </a:endParaRPr>
          </a:p>
        </p:txBody>
      </p:sp>
      <p:sp>
        <p:nvSpPr>
          <p:cNvPr id="18" name="矩形 17"/>
          <p:cNvSpPr/>
          <p:nvPr userDrawn="1">
            <p:custDataLst>
              <p:tags r:id="rId5"/>
            </p:custDataLst>
          </p:nvPr>
        </p:nvSpPr>
        <p:spPr>
          <a:xfrm>
            <a:off x="189053" y="298604"/>
            <a:ext cx="310286" cy="317192"/>
          </a:xfrm>
          <a:prstGeom prst="rect">
            <a:avLst/>
          </a:prstGeom>
          <a:solidFill>
            <a:srgbClr val="4FFB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sz="1800" baseline="0">
              <a:solidFill>
                <a:srgbClr val="0E1242"/>
              </a:solidFill>
              <a:latin typeface="微软雅黑" panose="020B0503020204020204" pitchFamily="34" charset="-122"/>
              <a:ea typeface="微软雅黑" panose="020B0503020204020204" pitchFamily="34" charset="-122"/>
            </a:endParaRPr>
          </a:p>
        </p:txBody>
      </p:sp>
      <p:sp>
        <p:nvSpPr>
          <p:cNvPr id="16" name="Title 6"/>
          <p:cNvSpPr txBox="1"/>
          <p:nvPr>
            <p:custDataLst>
              <p:tags r:id="rId6"/>
            </p:custDataLst>
          </p:nvPr>
        </p:nvSpPr>
        <p:spPr>
          <a:xfrm>
            <a:off x="608399" y="153000"/>
            <a:ext cx="10974649" cy="608400"/>
          </a:xfrm>
          <a:prstGeom prst="rect">
            <a:avLst/>
          </a:prstGeom>
          <a:noFill/>
          <a:ln w="3175">
            <a:noFill/>
            <a:prstDash val="dash"/>
          </a:ln>
        </p:spPr>
        <p:txBody>
          <a:bodyPr wrap="square" lIns="72000" tIns="36000" rIns="72000" bIns="36000" anchor="b" anchorCtr="0">
            <a:no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0" indent="0" algn="l">
              <a:lnSpc>
                <a:spcPct val="100000"/>
              </a:lnSpc>
              <a:spcBef>
                <a:spcPts val="0"/>
              </a:spcBef>
              <a:spcAft>
                <a:spcPts val="0"/>
              </a:spcAft>
              <a:buSzPct val="100000"/>
              <a:buNone/>
              <a:defRPr/>
            </a:pPr>
            <a:r>
              <a:rPr lang="en-US" altLang="zh-CN" sz="3200" b="1" spc="150" dirty="0">
                <a:ln w="3175">
                  <a:noFill/>
                  <a:prstDash val="dash"/>
                </a:ln>
                <a:solidFill>
                  <a:srgbClr val="7F7F7F"/>
                </a:solidFill>
                <a:latin typeface="微软雅黑" panose="020B0503020204020204" pitchFamily="34" charset="-122"/>
                <a:ea typeface="微软雅黑" panose="020B0503020204020204" pitchFamily="34" charset="-122"/>
                <a:cs typeface="微软雅黑" panose="020B0503020204020204" pitchFamily="34" charset="-122"/>
              </a:rPr>
              <a:t>2.需求分析——</a:t>
            </a:r>
            <a:r>
              <a:rPr lang="zh-CN" altLang="en-US" sz="3200" b="1" spc="150" dirty="0">
                <a:ln w="3175">
                  <a:noFill/>
                  <a:prstDash val="dash"/>
                </a:ln>
                <a:solidFill>
                  <a:srgbClr val="7F7F7F"/>
                </a:solidFill>
                <a:latin typeface="微软雅黑" panose="020B0503020204020204" pitchFamily="34" charset="-122"/>
                <a:ea typeface="微软雅黑" panose="020B0503020204020204" pitchFamily="34" charset="-122"/>
                <a:cs typeface="微软雅黑" panose="020B0503020204020204" pitchFamily="34" charset="-122"/>
              </a:rPr>
              <a:t>非</a:t>
            </a:r>
            <a:r>
              <a:rPr lang="en-US" altLang="zh-CN" sz="3200" b="1" spc="150" dirty="0">
                <a:ln w="3175">
                  <a:noFill/>
                  <a:prstDash val="dash"/>
                </a:ln>
                <a:solidFill>
                  <a:srgbClr val="7F7F7F"/>
                </a:solidFill>
                <a:latin typeface="微软雅黑" panose="020B0503020204020204" pitchFamily="34" charset="-122"/>
                <a:ea typeface="微软雅黑" panose="020B0503020204020204" pitchFamily="34" charset="-122"/>
                <a:cs typeface="微软雅黑" panose="020B0503020204020204" pitchFamily="34" charset="-122"/>
              </a:rPr>
              <a:t>功能性需求</a:t>
            </a:r>
            <a:endParaRPr lang="en-US" altLang="zh-CN" sz="3200" b="1" spc="150" dirty="0">
              <a:ln w="3175">
                <a:noFill/>
                <a:prstDash val="dash"/>
              </a:ln>
              <a:solidFill>
                <a:srgbClr val="7F7F7F"/>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34" name="矩形: 剪去单角 33"/>
          <p:cNvSpPr/>
          <p:nvPr>
            <p:custDataLst>
              <p:tags r:id="rId7"/>
            </p:custDataLst>
          </p:nvPr>
        </p:nvSpPr>
        <p:spPr>
          <a:xfrm flipV="1">
            <a:off x="791845" y="1297940"/>
            <a:ext cx="3251200" cy="1920875"/>
          </a:xfrm>
          <a:prstGeom prst="snip1Rect">
            <a:avLst>
              <a:gd name="adj" fmla="val 17020"/>
            </a:avLst>
          </a:prstGeom>
          <a:solidFill>
            <a:srgbClr val="4FFB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20000"/>
              </a:lnSpc>
            </a:pPr>
            <a:endParaRPr lang="zh-CN" altLang="en-US" sz="1800">
              <a:solidFill>
                <a:srgbClr val="FFFFFF"/>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37" name="椭圆 36"/>
          <p:cNvSpPr/>
          <p:nvPr>
            <p:custDataLst>
              <p:tags r:id="rId8"/>
            </p:custDataLst>
          </p:nvPr>
        </p:nvSpPr>
        <p:spPr>
          <a:xfrm>
            <a:off x="673100" y="1200150"/>
            <a:ext cx="384810" cy="384810"/>
          </a:xfrm>
          <a:prstGeom prst="ellipse">
            <a:avLst/>
          </a:prstGeom>
          <a:solidFill>
            <a:srgbClr val="4FFB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p>
            <a:pPr algn="ctr"/>
            <a:r>
              <a:rPr lang="en-US" altLang="zh-CN" sz="1400" b="1" dirty="0">
                <a:solidFill>
                  <a:srgbClr val="FFFFFF"/>
                </a:solidFill>
                <a:latin typeface="微软雅黑" panose="020B0503020204020204" pitchFamily="34" charset="-122"/>
                <a:ea typeface="微软雅黑" panose="020B0503020204020204" pitchFamily="34" charset="-122"/>
                <a:sym typeface="Arial" panose="020B0604020202020204" pitchFamily="34" charset="0"/>
              </a:rPr>
              <a:t>A</a:t>
            </a:r>
            <a:endParaRPr lang="en-US" altLang="zh-CN" sz="1400" b="1" dirty="0">
              <a:solidFill>
                <a:srgbClr val="FFFFFF"/>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38" name="矩形 37"/>
          <p:cNvSpPr/>
          <p:nvPr>
            <p:custDataLst>
              <p:tags r:id="rId9"/>
            </p:custDataLst>
          </p:nvPr>
        </p:nvSpPr>
        <p:spPr>
          <a:xfrm>
            <a:off x="1057910" y="1713865"/>
            <a:ext cx="2710180" cy="1088390"/>
          </a:xfrm>
          <a:prstGeom prst="rect">
            <a:avLst/>
          </a:prstGeom>
        </p:spPr>
        <p:txBody>
          <a:bodyPr wrap="square">
            <a:normAutofit/>
          </a:bodyPr>
          <a:p>
            <a:pPr lvl="0" algn="l" fontAlgn="ctr">
              <a:lnSpc>
                <a:spcPct val="130000"/>
              </a:lnSpc>
              <a:spcBef>
                <a:spcPts val="1000"/>
              </a:spcBef>
              <a:spcAft>
                <a:spcPts val="0"/>
              </a:spcAft>
              <a:buSzPct val="100000"/>
              <a:buFont typeface="Wingdings" panose="05000000000000000000" charset="0"/>
            </a:pPr>
            <a:r>
              <a:rPr lang="zh-CN" altLang="en-US" sz="2000" spc="150" dirty="0">
                <a:solidFill>
                  <a:srgbClr val="FFFFFF"/>
                </a:solidFill>
                <a:latin typeface="宋体" panose="02010600030101010101" pitchFamily="2" charset="-122"/>
                <a:cs typeface="微软雅黑" panose="020B0503020204020204" pitchFamily="34" charset="-122"/>
              </a:rPr>
              <a:t>◆</a:t>
            </a:r>
            <a:r>
              <a:rPr lang="zh-CN" altLang="en-US" sz="2000" spc="15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硬件服务器</a:t>
            </a:r>
            <a:endParaRPr lang="zh-CN" altLang="en-US" sz="2000" spc="15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a:p>
            <a:pPr lvl="0" algn="l" fontAlgn="ctr">
              <a:lnSpc>
                <a:spcPct val="130000"/>
              </a:lnSpc>
              <a:spcBef>
                <a:spcPts val="0"/>
              </a:spcBef>
              <a:spcAft>
                <a:spcPts val="0"/>
              </a:spcAft>
              <a:buSzPct val="100000"/>
              <a:buFont typeface="Wingdings" panose="05000000000000000000" charset="0"/>
            </a:pPr>
            <a:r>
              <a:rPr lang="zh-CN" altLang="en-US" sz="2000" spc="15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运行内存4G以上</a:t>
            </a:r>
            <a:endParaRPr lang="zh-CN" altLang="en-US" sz="2000" spc="15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40" name="矩形: 剪去单角 39"/>
          <p:cNvSpPr/>
          <p:nvPr>
            <p:custDataLst>
              <p:tags r:id="rId10"/>
            </p:custDataLst>
          </p:nvPr>
        </p:nvSpPr>
        <p:spPr>
          <a:xfrm flipV="1">
            <a:off x="4566920" y="1297940"/>
            <a:ext cx="3251200" cy="1920875"/>
          </a:xfrm>
          <a:prstGeom prst="snip1Rect">
            <a:avLst>
              <a:gd name="adj" fmla="val 17020"/>
            </a:avLst>
          </a:prstGeom>
          <a:solidFill>
            <a:srgbClr val="70DB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20000"/>
              </a:lnSpc>
            </a:pPr>
            <a:endParaRPr lang="zh-CN" altLang="en-US" sz="1800" dirty="0">
              <a:solidFill>
                <a:srgbClr val="FFFFFF"/>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43" name="椭圆 42"/>
          <p:cNvSpPr/>
          <p:nvPr>
            <p:custDataLst>
              <p:tags r:id="rId11"/>
            </p:custDataLst>
          </p:nvPr>
        </p:nvSpPr>
        <p:spPr>
          <a:xfrm>
            <a:off x="4448175" y="1200150"/>
            <a:ext cx="384810" cy="384810"/>
          </a:xfrm>
          <a:prstGeom prst="ellipse">
            <a:avLst/>
          </a:prstGeom>
          <a:solidFill>
            <a:srgbClr val="70DB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p>
            <a:pPr algn="ctr"/>
            <a:r>
              <a:rPr lang="en-US" altLang="zh-CN" sz="1400" b="1" dirty="0">
                <a:solidFill>
                  <a:srgbClr val="FFFFFF"/>
                </a:solidFill>
                <a:latin typeface="微软雅黑" panose="020B0503020204020204" pitchFamily="34" charset="-122"/>
                <a:ea typeface="微软雅黑" panose="020B0503020204020204" pitchFamily="34" charset="-122"/>
                <a:sym typeface="Arial" panose="020B0604020202020204" pitchFamily="34" charset="0"/>
              </a:rPr>
              <a:t>B</a:t>
            </a:r>
            <a:endParaRPr lang="en-US" altLang="zh-CN" sz="1400" b="1" dirty="0">
              <a:solidFill>
                <a:srgbClr val="FFFFFF"/>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44" name="矩形 43"/>
          <p:cNvSpPr/>
          <p:nvPr>
            <p:custDataLst>
              <p:tags r:id="rId12"/>
            </p:custDataLst>
          </p:nvPr>
        </p:nvSpPr>
        <p:spPr>
          <a:xfrm>
            <a:off x="4792345" y="1611630"/>
            <a:ext cx="2984500" cy="1294130"/>
          </a:xfrm>
          <a:prstGeom prst="rect">
            <a:avLst/>
          </a:prstGeom>
        </p:spPr>
        <p:txBody>
          <a:bodyPr wrap="square">
            <a:normAutofit fontScale="50000"/>
          </a:bodyPr>
          <a:p>
            <a:pPr marL="0" lvl="0" indent="0" algn="l">
              <a:lnSpc>
                <a:spcPct val="130000"/>
              </a:lnSpc>
              <a:spcBef>
                <a:spcPts val="0"/>
              </a:spcBef>
              <a:spcAft>
                <a:spcPts val="0"/>
              </a:spcAft>
              <a:buSzPct val="100000"/>
            </a:pPr>
            <a:r>
              <a:rPr lang="zh-CN" altLang="en-US" sz="4000" spc="150" dirty="0">
                <a:solidFill>
                  <a:srgbClr val="FFFFFF"/>
                </a:solidFill>
                <a:latin typeface="宋体" panose="02010600030101010101" pitchFamily="2" charset="-122"/>
                <a:cs typeface="微软雅黑" panose="020B0503020204020204" pitchFamily="34" charset="-122"/>
              </a:rPr>
              <a:t>◆</a:t>
            </a:r>
            <a:r>
              <a:rPr lang="zh-CN" altLang="en-US" sz="4000" spc="15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软件服务器  </a:t>
            </a:r>
            <a:endParaRPr lang="zh-CN" altLang="en-US" sz="4000" spc="15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a:p>
            <a:pPr marL="0" lvl="0" indent="0" algn="l">
              <a:lnSpc>
                <a:spcPct val="130000"/>
              </a:lnSpc>
              <a:spcBef>
                <a:spcPts val="0"/>
              </a:spcBef>
              <a:spcAft>
                <a:spcPts val="0"/>
              </a:spcAft>
              <a:buSzPct val="100000"/>
            </a:pPr>
            <a:r>
              <a:rPr lang="zh-CN" altLang="en-US" sz="4000" spc="15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Java环境，浏览器谷歌内核 </a:t>
            </a:r>
            <a:endParaRPr lang="zh-CN" altLang="en-US" sz="4000" spc="15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45" name="矩形: 剪去单角 44"/>
          <p:cNvSpPr/>
          <p:nvPr>
            <p:custDataLst>
              <p:tags r:id="rId13"/>
            </p:custDataLst>
          </p:nvPr>
        </p:nvSpPr>
        <p:spPr>
          <a:xfrm flipV="1">
            <a:off x="8341360" y="1297940"/>
            <a:ext cx="3251200" cy="1920875"/>
          </a:xfrm>
          <a:prstGeom prst="snip1Rect">
            <a:avLst>
              <a:gd name="adj" fmla="val 17020"/>
            </a:avLst>
          </a:prstGeom>
          <a:solidFill>
            <a:srgbClr val="78B9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20000"/>
              </a:lnSpc>
            </a:pPr>
            <a:endParaRPr lang="zh-CN" altLang="en-US" sz="1800">
              <a:solidFill>
                <a:srgbClr val="FFFFFF"/>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49" name="椭圆 48"/>
          <p:cNvSpPr/>
          <p:nvPr>
            <p:custDataLst>
              <p:tags r:id="rId14"/>
            </p:custDataLst>
          </p:nvPr>
        </p:nvSpPr>
        <p:spPr>
          <a:xfrm>
            <a:off x="8222615" y="1200150"/>
            <a:ext cx="384810" cy="384810"/>
          </a:xfrm>
          <a:prstGeom prst="ellipse">
            <a:avLst/>
          </a:prstGeom>
          <a:solidFill>
            <a:srgbClr val="78B9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p>
            <a:pPr algn="ctr"/>
            <a:r>
              <a:rPr lang="en-US" altLang="zh-CN" sz="1400" b="1" dirty="0">
                <a:solidFill>
                  <a:srgbClr val="FFFFFF"/>
                </a:solidFill>
                <a:latin typeface="微软雅黑" panose="020B0503020204020204" pitchFamily="34" charset="-122"/>
                <a:ea typeface="微软雅黑" panose="020B0503020204020204" pitchFamily="34" charset="-122"/>
                <a:sym typeface="Arial" panose="020B0604020202020204" pitchFamily="34" charset="0"/>
              </a:rPr>
              <a:t>C</a:t>
            </a:r>
            <a:endParaRPr lang="en-US" altLang="zh-CN" sz="1400" b="1" dirty="0">
              <a:solidFill>
                <a:srgbClr val="FFFFFF"/>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50" name="矩形 49"/>
          <p:cNvSpPr/>
          <p:nvPr>
            <p:custDataLst>
              <p:tags r:id="rId15"/>
            </p:custDataLst>
          </p:nvPr>
        </p:nvSpPr>
        <p:spPr>
          <a:xfrm>
            <a:off x="8607425" y="1714500"/>
            <a:ext cx="1882775" cy="1088390"/>
          </a:xfrm>
          <a:prstGeom prst="rect">
            <a:avLst/>
          </a:prstGeom>
        </p:spPr>
        <p:txBody>
          <a:bodyPr wrap="square">
            <a:normAutofit/>
          </a:bodyPr>
          <a:p>
            <a:pPr marL="0" lvl="0" indent="0" algn="l">
              <a:lnSpc>
                <a:spcPct val="130000"/>
              </a:lnSpc>
              <a:spcBef>
                <a:spcPts val="0"/>
              </a:spcBef>
              <a:spcAft>
                <a:spcPts val="0"/>
              </a:spcAft>
              <a:buSzPct val="100000"/>
            </a:pPr>
            <a:r>
              <a:rPr lang="zh-CN" altLang="en-US" sz="2000" spc="150" dirty="0">
                <a:solidFill>
                  <a:srgbClr val="FFFFFF"/>
                </a:solidFill>
                <a:latin typeface="宋体" panose="02010600030101010101" pitchFamily="2" charset="-122"/>
                <a:cs typeface="微软雅黑" panose="020B0503020204020204" pitchFamily="34" charset="-122"/>
              </a:rPr>
              <a:t>◆</a:t>
            </a:r>
            <a:r>
              <a:rPr lang="zh-CN" altLang="en-US" sz="2000" spc="15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操作系统  Windows10</a:t>
            </a:r>
            <a:endParaRPr lang="zh-CN" altLang="en-US" sz="2000" spc="15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5" name="矩形: 剪去单角 50"/>
          <p:cNvSpPr/>
          <p:nvPr>
            <p:custDataLst>
              <p:tags r:id="rId16"/>
            </p:custDataLst>
          </p:nvPr>
        </p:nvSpPr>
        <p:spPr>
          <a:xfrm flipV="1">
            <a:off x="787400" y="3544570"/>
            <a:ext cx="3251200" cy="1920875"/>
          </a:xfrm>
          <a:prstGeom prst="snip1Rect">
            <a:avLst>
              <a:gd name="adj" fmla="val 17020"/>
            </a:avLst>
          </a:prstGeom>
          <a:solidFill>
            <a:srgbClr val="8096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20000"/>
              </a:lnSpc>
            </a:pPr>
            <a:endParaRPr lang="zh-CN" altLang="en-US" sz="1800">
              <a:solidFill>
                <a:srgbClr val="FFFFFF"/>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54" name="椭圆 53"/>
          <p:cNvSpPr/>
          <p:nvPr>
            <p:custDataLst>
              <p:tags r:id="rId17"/>
            </p:custDataLst>
          </p:nvPr>
        </p:nvSpPr>
        <p:spPr>
          <a:xfrm>
            <a:off x="673100" y="3447415"/>
            <a:ext cx="384810" cy="384810"/>
          </a:xfrm>
          <a:prstGeom prst="ellipse">
            <a:avLst/>
          </a:prstGeom>
          <a:solidFill>
            <a:srgbClr val="8096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p>
            <a:pPr algn="ctr"/>
            <a:r>
              <a:rPr lang="en-US" altLang="zh-CN" sz="1400" b="1" dirty="0">
                <a:solidFill>
                  <a:srgbClr val="FFFFFF"/>
                </a:solidFill>
                <a:latin typeface="微软雅黑" panose="020B0503020204020204" pitchFamily="34" charset="-122"/>
                <a:ea typeface="微软雅黑" panose="020B0503020204020204" pitchFamily="34" charset="-122"/>
                <a:sym typeface="Arial" panose="020B0604020202020204" pitchFamily="34" charset="0"/>
              </a:rPr>
              <a:t>D</a:t>
            </a:r>
            <a:endParaRPr lang="en-US" altLang="zh-CN" sz="1400" b="1" dirty="0">
              <a:solidFill>
                <a:srgbClr val="FFFFFF"/>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55" name="矩形 54"/>
          <p:cNvSpPr/>
          <p:nvPr>
            <p:custDataLst>
              <p:tags r:id="rId18"/>
            </p:custDataLst>
          </p:nvPr>
        </p:nvSpPr>
        <p:spPr>
          <a:xfrm>
            <a:off x="1057910" y="3960495"/>
            <a:ext cx="1920875" cy="1194435"/>
          </a:xfrm>
          <a:prstGeom prst="rect">
            <a:avLst/>
          </a:prstGeom>
        </p:spPr>
        <p:txBody>
          <a:bodyPr wrap="square">
            <a:noAutofit/>
          </a:bodyPr>
          <a:p>
            <a:pPr marL="0" lvl="0" indent="0" algn="l">
              <a:lnSpc>
                <a:spcPct val="130000"/>
              </a:lnSpc>
              <a:spcBef>
                <a:spcPts val="0"/>
              </a:spcBef>
              <a:spcAft>
                <a:spcPts val="0"/>
              </a:spcAft>
              <a:buSzPct val="100000"/>
            </a:pPr>
            <a:r>
              <a:rPr lang="zh-CN" altLang="en-US" sz="2000" spc="150" dirty="0">
                <a:solidFill>
                  <a:srgbClr val="FFFFFF"/>
                </a:solidFill>
                <a:latin typeface="宋体" panose="02010600030101010101" pitchFamily="2" charset="-122"/>
                <a:cs typeface="微软雅黑" panose="020B0503020204020204" pitchFamily="34" charset="-122"/>
              </a:rPr>
              <a:t>◆</a:t>
            </a:r>
            <a:r>
              <a:rPr lang="zh-CN" altLang="en-US" sz="2000" spc="15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数据库软件   </a:t>
            </a:r>
            <a:endParaRPr lang="zh-CN" altLang="en-US" sz="2000" spc="15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a:p>
            <a:pPr marL="0" lvl="0" indent="0" algn="l">
              <a:lnSpc>
                <a:spcPct val="130000"/>
              </a:lnSpc>
              <a:spcBef>
                <a:spcPts val="0"/>
              </a:spcBef>
              <a:spcAft>
                <a:spcPts val="0"/>
              </a:spcAft>
              <a:buSzPct val="100000"/>
            </a:pPr>
            <a:r>
              <a:rPr lang="zh-CN" altLang="en-US" sz="2000" spc="15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MySQL</a:t>
            </a:r>
            <a:endParaRPr lang="zh-CN" altLang="en-US" sz="2000" spc="15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a:p>
            <a:pPr marL="0" lvl="0" indent="0" algn="l">
              <a:lnSpc>
                <a:spcPct val="120000"/>
              </a:lnSpc>
              <a:spcBef>
                <a:spcPts val="0"/>
              </a:spcBef>
              <a:spcAft>
                <a:spcPts val="0"/>
              </a:spcAft>
              <a:buSzPct val="100000"/>
            </a:pPr>
            <a:r>
              <a:rPr lang="zh-CN" altLang="en-US" sz="2000" spc="15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 </a:t>
            </a:r>
            <a:endParaRPr lang="zh-CN" altLang="en-US" sz="2000" spc="15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6" name="矩形: 剪去单角 55"/>
          <p:cNvSpPr/>
          <p:nvPr>
            <p:custDataLst>
              <p:tags r:id="rId19"/>
            </p:custDataLst>
          </p:nvPr>
        </p:nvSpPr>
        <p:spPr>
          <a:xfrm flipV="1">
            <a:off x="4566920" y="3544570"/>
            <a:ext cx="3251200" cy="1920875"/>
          </a:xfrm>
          <a:prstGeom prst="snip1Rect">
            <a:avLst>
              <a:gd name="adj" fmla="val 17020"/>
            </a:avLst>
          </a:prstGeom>
          <a:solidFill>
            <a:srgbClr val="8C73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20000"/>
              </a:lnSpc>
            </a:pPr>
            <a:endParaRPr lang="zh-CN" altLang="en-US" sz="1800">
              <a:solidFill>
                <a:srgbClr val="FFFFFF"/>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3" name="椭圆 22"/>
          <p:cNvSpPr/>
          <p:nvPr>
            <p:custDataLst>
              <p:tags r:id="rId20"/>
            </p:custDataLst>
          </p:nvPr>
        </p:nvSpPr>
        <p:spPr>
          <a:xfrm>
            <a:off x="4448175" y="3447415"/>
            <a:ext cx="384810" cy="384810"/>
          </a:xfrm>
          <a:prstGeom prst="ellipse">
            <a:avLst/>
          </a:prstGeom>
          <a:solidFill>
            <a:srgbClr val="8C73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p>
            <a:pPr algn="ctr"/>
            <a:r>
              <a:rPr lang="en-US" altLang="zh-CN" sz="1400" b="1" dirty="0">
                <a:solidFill>
                  <a:srgbClr val="FFFFFF"/>
                </a:solidFill>
                <a:latin typeface="微软雅黑" panose="020B0503020204020204" pitchFamily="34" charset="-122"/>
                <a:ea typeface="微软雅黑" panose="020B0503020204020204" pitchFamily="34" charset="-122"/>
                <a:sym typeface="Arial" panose="020B0604020202020204" pitchFamily="34" charset="0"/>
              </a:rPr>
              <a:t>E</a:t>
            </a:r>
            <a:endParaRPr lang="en-US" altLang="zh-CN" sz="1400" b="1" dirty="0">
              <a:solidFill>
                <a:srgbClr val="FFFFFF"/>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4" name="矩形 23"/>
          <p:cNvSpPr/>
          <p:nvPr>
            <p:custDataLst>
              <p:tags r:id="rId21"/>
            </p:custDataLst>
          </p:nvPr>
        </p:nvSpPr>
        <p:spPr>
          <a:xfrm>
            <a:off x="4832985" y="3960495"/>
            <a:ext cx="2710180" cy="1088390"/>
          </a:xfrm>
          <a:prstGeom prst="rect">
            <a:avLst/>
          </a:prstGeom>
        </p:spPr>
        <p:txBody>
          <a:bodyPr wrap="square">
            <a:normAutofit/>
          </a:bodyPr>
          <a:p>
            <a:pPr marL="0" lvl="0" indent="0" algn="l">
              <a:lnSpc>
                <a:spcPct val="130000"/>
              </a:lnSpc>
              <a:spcBef>
                <a:spcPts val="0"/>
              </a:spcBef>
              <a:spcAft>
                <a:spcPts val="0"/>
              </a:spcAft>
              <a:buSzPct val="100000"/>
            </a:pPr>
            <a:r>
              <a:rPr lang="zh-CN" altLang="en-US" sz="2000" spc="150" dirty="0">
                <a:solidFill>
                  <a:srgbClr val="FFFFFF"/>
                </a:solidFill>
                <a:latin typeface="宋体" panose="02010600030101010101" pitchFamily="2" charset="-122"/>
                <a:cs typeface="微软雅黑" panose="020B0503020204020204" pitchFamily="34" charset="-122"/>
              </a:rPr>
              <a:t>◆</a:t>
            </a:r>
            <a:r>
              <a:rPr lang="zh-CN" altLang="en-US" sz="2000" spc="15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数据库连接方式  JDBC </a:t>
            </a:r>
            <a:endParaRPr lang="zh-CN" altLang="en-US" sz="2000" spc="15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5" name="矩形: 剪去单角 60"/>
          <p:cNvSpPr/>
          <p:nvPr>
            <p:custDataLst>
              <p:tags r:id="rId22"/>
            </p:custDataLst>
          </p:nvPr>
        </p:nvSpPr>
        <p:spPr>
          <a:xfrm flipV="1">
            <a:off x="8341360" y="3544570"/>
            <a:ext cx="3251200" cy="1920875"/>
          </a:xfrm>
          <a:prstGeom prst="snip1Rect">
            <a:avLst>
              <a:gd name="adj" fmla="val 17020"/>
            </a:avLst>
          </a:prstGeom>
          <a:solidFill>
            <a:srgbClr val="9951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20000"/>
              </a:lnSpc>
            </a:pPr>
            <a:endParaRPr lang="zh-CN" altLang="en-US" sz="1800">
              <a:solidFill>
                <a:srgbClr val="FFFFFF"/>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8" name="椭圆 27"/>
          <p:cNvSpPr/>
          <p:nvPr>
            <p:custDataLst>
              <p:tags r:id="rId23"/>
            </p:custDataLst>
          </p:nvPr>
        </p:nvSpPr>
        <p:spPr>
          <a:xfrm>
            <a:off x="8222615" y="3447415"/>
            <a:ext cx="384810" cy="384810"/>
          </a:xfrm>
          <a:prstGeom prst="ellipse">
            <a:avLst/>
          </a:prstGeom>
          <a:solidFill>
            <a:srgbClr val="AF77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p>
            <a:pPr algn="ctr"/>
            <a:r>
              <a:rPr lang="en-US" altLang="zh-CN" sz="1400" b="1" dirty="0">
                <a:solidFill>
                  <a:srgbClr val="FFFFFF"/>
                </a:solidFill>
                <a:latin typeface="微软雅黑" panose="020B0503020204020204" pitchFamily="34" charset="-122"/>
                <a:ea typeface="微软雅黑" panose="020B0503020204020204" pitchFamily="34" charset="-122"/>
                <a:sym typeface="Arial" panose="020B0604020202020204" pitchFamily="34" charset="0"/>
              </a:rPr>
              <a:t>F</a:t>
            </a:r>
            <a:endParaRPr lang="en-US" altLang="zh-CN" sz="1400" b="1" dirty="0">
              <a:solidFill>
                <a:srgbClr val="FFFFFF"/>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9" name="矩形 28"/>
          <p:cNvSpPr/>
          <p:nvPr>
            <p:custDataLst>
              <p:tags r:id="rId24"/>
            </p:custDataLst>
          </p:nvPr>
        </p:nvSpPr>
        <p:spPr>
          <a:xfrm>
            <a:off x="8607425" y="3960495"/>
            <a:ext cx="2710180" cy="1088390"/>
          </a:xfrm>
          <a:prstGeom prst="rect">
            <a:avLst/>
          </a:prstGeom>
        </p:spPr>
        <p:txBody>
          <a:bodyPr wrap="square">
            <a:normAutofit/>
          </a:bodyPr>
          <a:p>
            <a:pPr lvl="0" algn="l" fontAlgn="ctr">
              <a:lnSpc>
                <a:spcPct val="130000"/>
              </a:lnSpc>
              <a:spcBef>
                <a:spcPts val="1000"/>
              </a:spcBef>
              <a:spcAft>
                <a:spcPts val="0"/>
              </a:spcAft>
              <a:buSzPct val="100000"/>
              <a:buFont typeface="Wingdings" panose="05000000000000000000" charset="0"/>
            </a:pPr>
            <a:r>
              <a:rPr lang="zh-CN" altLang="en-US" sz="2000" spc="150" dirty="0">
                <a:solidFill>
                  <a:srgbClr val="FFFFFF"/>
                </a:solidFill>
                <a:latin typeface="宋体" panose="02010600030101010101" pitchFamily="2" charset="-122"/>
                <a:cs typeface="微软雅黑" panose="020B0503020204020204" pitchFamily="34" charset="-122"/>
              </a:rPr>
              <a:t>◆</a:t>
            </a:r>
            <a:r>
              <a:rPr lang="zh-CN" altLang="en-US" sz="2000" spc="15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JDK版本  </a:t>
            </a:r>
            <a:endParaRPr lang="zh-CN" altLang="en-US" sz="2000" spc="15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a:p>
            <a:pPr lvl="0" algn="l" fontAlgn="ctr">
              <a:lnSpc>
                <a:spcPct val="130000"/>
              </a:lnSpc>
              <a:spcBef>
                <a:spcPts val="1000"/>
              </a:spcBef>
              <a:spcAft>
                <a:spcPts val="0"/>
              </a:spcAft>
              <a:buSzPct val="100000"/>
              <a:buFont typeface="Wingdings" panose="05000000000000000000" charset="0"/>
            </a:pPr>
            <a:r>
              <a:rPr lang="zh-CN" altLang="en-US" sz="2000" spc="15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1.8以上</a:t>
            </a:r>
            <a:endParaRPr lang="zh-CN" altLang="en-US" sz="2000" spc="15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25"/>
    </p:custData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矩形 7"/>
          <p:cNvSpPr/>
          <p:nvPr userDrawn="1">
            <p:custDataLst>
              <p:tags r:id="rId1"/>
            </p:custDataLst>
          </p:nvPr>
        </p:nvSpPr>
        <p:spPr>
          <a:xfrm>
            <a:off x="0" y="2558713"/>
            <a:ext cx="12192000" cy="4299287"/>
          </a:xfrm>
          <a:prstGeom prst="rect">
            <a:avLst/>
          </a:prstGeom>
          <a:solidFill>
            <a:srgbClr val="E3F2F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lvl="0" algn="ctr"/>
            <a:endParaRPr lang="en-US" altLang="zh-CN" sz="1800" baseline="0">
              <a:solidFill>
                <a:srgbClr val="FFFFFF"/>
              </a:solidFill>
              <a:latin typeface="微软雅黑" panose="020B0503020204020204" pitchFamily="34" charset="-122"/>
              <a:ea typeface="微软雅黑" panose="020B0503020204020204" pitchFamily="34" charset="-122"/>
              <a:sym typeface="+mn-ea"/>
            </a:endParaRPr>
          </a:p>
        </p:txBody>
      </p:sp>
      <p:sp>
        <p:nvSpPr>
          <p:cNvPr id="15" name="直角三角形 14"/>
          <p:cNvSpPr/>
          <p:nvPr userDrawn="1">
            <p:custDataLst>
              <p:tags r:id="rId2"/>
            </p:custDataLst>
          </p:nvPr>
        </p:nvSpPr>
        <p:spPr>
          <a:xfrm rot="5400000">
            <a:off x="5734716" y="-5734717"/>
            <a:ext cx="722567" cy="12192003"/>
          </a:xfrm>
          <a:prstGeom prst="rtTriangle">
            <a:avLst/>
          </a:prstGeom>
          <a:solidFill>
            <a:srgbClr val="4FFBF6">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800" baseline="0">
              <a:solidFill>
                <a:srgbClr val="FFFFFF"/>
              </a:solidFill>
              <a:latin typeface="微软雅黑" panose="020B0503020204020204" pitchFamily="34" charset="-122"/>
              <a:ea typeface="微软雅黑" panose="020B0503020204020204" pitchFamily="34" charset="-122"/>
            </a:endParaRPr>
          </a:p>
        </p:txBody>
      </p:sp>
      <p:sp>
        <p:nvSpPr>
          <p:cNvPr id="7" name="Title 6"/>
          <p:cNvSpPr txBox="1"/>
          <p:nvPr>
            <p:custDataLst>
              <p:tags r:id="rId3"/>
            </p:custDataLst>
          </p:nvPr>
        </p:nvSpPr>
        <p:spPr>
          <a:xfrm>
            <a:off x="457200" y="608400"/>
            <a:ext cx="11278800" cy="658494"/>
          </a:xfrm>
          <a:prstGeom prst="rect">
            <a:avLst/>
          </a:prstGeom>
          <a:noFill/>
          <a:ln w="3175">
            <a:noFill/>
            <a:prstDash val="dash"/>
          </a:ln>
        </p:spPr>
        <p:txBody>
          <a:bodyPr wrap="square" lIns="72000" tIns="36000" rIns="72000" bIns="36000" anchor="t" anchorCtr="0">
            <a:no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0" indent="0" algn="ctr">
              <a:lnSpc>
                <a:spcPct val="100000"/>
              </a:lnSpc>
              <a:spcBef>
                <a:spcPts val="0"/>
              </a:spcBef>
              <a:spcAft>
                <a:spcPts val="800"/>
              </a:spcAft>
              <a:buSzPct val="100000"/>
              <a:buNone/>
              <a:defRPr/>
            </a:pPr>
            <a:r>
              <a:rPr lang="zh-CN" altLang="en-US" sz="3600" b="1" spc="300" dirty="0">
                <a:ln w="3175">
                  <a:noFill/>
                  <a:prstDash val="dash"/>
                </a:ln>
                <a:solidFill>
                  <a:srgbClr val="404040"/>
                </a:solidFill>
                <a:latin typeface="微软雅黑" panose="020B0503020204020204" pitchFamily="34" charset="-122"/>
                <a:ea typeface="微软雅黑" panose="020B0503020204020204" pitchFamily="34" charset="-122"/>
                <a:cs typeface="微软雅黑" panose="020B0503020204020204" pitchFamily="34" charset="-122"/>
                <a:sym typeface="+mn-ea"/>
              </a:rPr>
              <a:t>首页</a:t>
            </a:r>
            <a:endParaRPr lang="zh-CN" altLang="en-US" sz="3600" b="1" spc="300" dirty="0">
              <a:ln w="3175">
                <a:noFill/>
                <a:prstDash val="dash"/>
              </a:ln>
              <a:solidFill>
                <a:srgbClr val="404040"/>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pic>
        <p:nvPicPr>
          <p:cNvPr id="2" name="图片 1"/>
          <p:cNvPicPr>
            <a:picLocks noChangeAspect="1"/>
          </p:cNvPicPr>
          <p:nvPr>
            <p:custDataLst>
              <p:tags r:id="rId4"/>
            </p:custDataLst>
          </p:nvPr>
        </p:nvPicPr>
        <p:blipFill>
          <a:blip r:embed="rId5"/>
          <a:stretch>
            <a:fillRect/>
          </a:stretch>
        </p:blipFill>
        <p:spPr>
          <a:xfrm>
            <a:off x="2633980" y="1624965"/>
            <a:ext cx="6925310" cy="4672330"/>
          </a:xfrm>
          <a:prstGeom prst="rect">
            <a:avLst/>
          </a:prstGeom>
        </p:spPr>
      </p:pic>
      <p:sp>
        <p:nvSpPr>
          <p:cNvPr id="16" name="Title 6"/>
          <p:cNvSpPr txBox="1"/>
          <p:nvPr>
            <p:custDataLst>
              <p:tags r:id="rId6"/>
            </p:custDataLst>
          </p:nvPr>
        </p:nvSpPr>
        <p:spPr>
          <a:xfrm>
            <a:off x="608399" y="10760"/>
            <a:ext cx="10974649" cy="608400"/>
          </a:xfrm>
          <a:prstGeom prst="rect">
            <a:avLst/>
          </a:prstGeom>
          <a:noFill/>
          <a:ln w="3175">
            <a:noFill/>
            <a:prstDash val="dash"/>
          </a:ln>
        </p:spPr>
        <p:txBody>
          <a:bodyPr wrap="square" lIns="72000" tIns="36000" rIns="72000" bIns="36000" anchor="b" anchorCtr="0">
            <a:no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0" indent="0" algn="l">
              <a:lnSpc>
                <a:spcPct val="100000"/>
              </a:lnSpc>
              <a:spcBef>
                <a:spcPts val="0"/>
              </a:spcBef>
              <a:spcAft>
                <a:spcPts val="0"/>
              </a:spcAft>
              <a:buSzPct val="100000"/>
              <a:buNone/>
              <a:defRPr/>
            </a:pPr>
            <a:r>
              <a:rPr lang="en-US" altLang="zh-CN" sz="3200" b="1" spc="150" dirty="0">
                <a:ln w="3175">
                  <a:noFill/>
                  <a:prstDash val="dash"/>
                </a:ln>
                <a:solidFill>
                  <a:srgbClr val="7F7F7F"/>
                </a:solidFill>
                <a:latin typeface="微软雅黑" panose="020B0503020204020204" pitchFamily="34" charset="-122"/>
                <a:ea typeface="微软雅黑" panose="020B0503020204020204" pitchFamily="34" charset="-122"/>
                <a:cs typeface="微软雅黑" panose="020B0503020204020204" pitchFamily="34" charset="-122"/>
              </a:rPr>
              <a:t>3.</a:t>
            </a:r>
            <a:r>
              <a:rPr lang="zh-CN" altLang="en-US" sz="3200" b="1" spc="150" dirty="0">
                <a:ln w="3175">
                  <a:noFill/>
                  <a:prstDash val="dash"/>
                </a:ln>
                <a:solidFill>
                  <a:srgbClr val="7F7F7F"/>
                </a:solidFill>
                <a:latin typeface="微软雅黑" panose="020B0503020204020204" pitchFamily="34" charset="-122"/>
                <a:ea typeface="微软雅黑" panose="020B0503020204020204" pitchFamily="34" charset="-122"/>
                <a:cs typeface="微软雅黑" panose="020B0503020204020204" pitchFamily="34" charset="-122"/>
              </a:rPr>
              <a:t>原型图设计</a:t>
            </a:r>
            <a:endParaRPr lang="zh-CN" altLang="en-US" sz="3200" b="1" spc="150" dirty="0">
              <a:ln w="3175">
                <a:noFill/>
                <a:prstDash val="dash"/>
              </a:ln>
              <a:solidFill>
                <a:srgbClr val="7F7F7F"/>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2" name="矩形 11"/>
          <p:cNvSpPr/>
          <p:nvPr userDrawn="1">
            <p:custDataLst>
              <p:tags r:id="rId7"/>
            </p:custDataLst>
          </p:nvPr>
        </p:nvSpPr>
        <p:spPr>
          <a:xfrm>
            <a:off x="297638" y="156039"/>
            <a:ext cx="310286" cy="317192"/>
          </a:xfrm>
          <a:prstGeom prst="rect">
            <a:avLst/>
          </a:prstGeom>
          <a:solidFill>
            <a:srgbClr val="4FFB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sz="1800" baseline="0">
              <a:solidFill>
                <a:srgbClr val="0E1242"/>
              </a:solidFill>
              <a:latin typeface="微软雅黑" panose="020B0503020204020204" pitchFamily="34" charset="-122"/>
              <a:ea typeface="微软雅黑" panose="020B0503020204020204" pitchFamily="34" charset="-122"/>
            </a:endParaRPr>
          </a:p>
        </p:txBody>
      </p:sp>
    </p:spTree>
    <p:custDataLst>
      <p:tags r:id="rId8"/>
    </p:custDataLst>
  </p:cSld>
  <p:clrMapOvr>
    <a:masterClrMapping/>
  </p:clrMapOvr>
  <p:transition spd="med">
    <p:fade/>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矩形 9"/>
          <p:cNvSpPr/>
          <p:nvPr userDrawn="1">
            <p:custDataLst>
              <p:tags r:id="rId1"/>
            </p:custDataLst>
          </p:nvPr>
        </p:nvSpPr>
        <p:spPr>
          <a:xfrm>
            <a:off x="0" y="0"/>
            <a:ext cx="4052146" cy="6858000"/>
          </a:xfrm>
          <a:prstGeom prst="rect">
            <a:avLst/>
          </a:prstGeom>
          <a:solidFill>
            <a:srgbClr val="E3F2F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lvl="0" algn="ctr"/>
            <a:endParaRPr lang="en-US" altLang="zh-CN" sz="1800" baseline="0" dirty="0">
              <a:solidFill>
                <a:srgbClr val="FFFFFF"/>
              </a:solidFill>
              <a:latin typeface="微软雅黑" panose="020B0503020204020204" pitchFamily="34" charset="-122"/>
              <a:ea typeface="微软雅黑" panose="020B0503020204020204" pitchFamily="34" charset="-122"/>
              <a:sym typeface="+mn-ea"/>
            </a:endParaRPr>
          </a:p>
        </p:txBody>
      </p:sp>
      <p:sp>
        <p:nvSpPr>
          <p:cNvPr id="8" name="直角三角形 7"/>
          <p:cNvSpPr/>
          <p:nvPr userDrawn="1">
            <p:custDataLst>
              <p:tags r:id="rId2"/>
            </p:custDataLst>
          </p:nvPr>
        </p:nvSpPr>
        <p:spPr>
          <a:xfrm rot="5400000" flipH="1" flipV="1">
            <a:off x="5670550" y="336550"/>
            <a:ext cx="850900" cy="12192000"/>
          </a:xfrm>
          <a:prstGeom prst="rtTriangle">
            <a:avLst/>
          </a:prstGeom>
          <a:solidFill>
            <a:srgbClr val="70DBF4">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800" baseline="0">
              <a:solidFill>
                <a:srgbClr val="FFFFFF"/>
              </a:solidFill>
              <a:latin typeface="微软雅黑" panose="020B0503020204020204" pitchFamily="34" charset="-122"/>
              <a:ea typeface="微软雅黑" panose="020B0503020204020204" pitchFamily="34" charset="-122"/>
            </a:endParaRPr>
          </a:p>
        </p:txBody>
      </p:sp>
      <p:sp>
        <p:nvSpPr>
          <p:cNvPr id="9" name="矩形 8"/>
          <p:cNvSpPr/>
          <p:nvPr>
            <p:custDataLst>
              <p:tags r:id="rId3"/>
            </p:custDataLst>
          </p:nvPr>
        </p:nvSpPr>
        <p:spPr>
          <a:xfrm>
            <a:off x="457200" y="605482"/>
            <a:ext cx="11277600" cy="5644118"/>
          </a:xfrm>
          <a:prstGeom prst="rect">
            <a:avLst/>
          </a:prstGeom>
          <a:solidFill>
            <a:srgbClr val="FFFFFF"/>
          </a:solidFill>
          <a:ln>
            <a:noFill/>
          </a:ln>
          <a:effectLst>
            <a:outerShdw blurRad="127000" dist="38100" dir="5400000" algn="t" rotWithShape="0">
              <a:srgbClr val="0D0D0D">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sz="1600" b="1">
              <a:solidFill>
                <a:srgbClr val="FFFFFF"/>
              </a:solidFill>
              <a:latin typeface="微软雅黑" panose="020B0503020204020204" pitchFamily="34" charset="-122"/>
              <a:ea typeface="微软雅黑" panose="020B0503020204020204" pitchFamily="34" charset="-122"/>
            </a:endParaRPr>
          </a:p>
        </p:txBody>
      </p:sp>
      <p:sp>
        <p:nvSpPr>
          <p:cNvPr id="5" name="Title 6"/>
          <p:cNvSpPr txBox="1"/>
          <p:nvPr>
            <p:custDataLst>
              <p:tags r:id="rId4"/>
            </p:custDataLst>
          </p:nvPr>
        </p:nvSpPr>
        <p:spPr>
          <a:xfrm>
            <a:off x="1209835" y="2623820"/>
            <a:ext cx="4077300" cy="1606549"/>
          </a:xfrm>
          <a:prstGeom prst="rect">
            <a:avLst/>
          </a:prstGeom>
          <a:noFill/>
          <a:ln w="3175">
            <a:noFill/>
            <a:prstDash val="dash"/>
          </a:ln>
        </p:spPr>
        <p:txBody>
          <a:bodyPr wrap="square" lIns="72000" tIns="36000" rIns="72000" bIns="108000" anchor="ctr" anchorCtr="1">
            <a:no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0" indent="0" algn="l">
              <a:lnSpc>
                <a:spcPct val="120000"/>
              </a:lnSpc>
              <a:spcBef>
                <a:spcPts val="0"/>
              </a:spcBef>
              <a:spcAft>
                <a:spcPts val="0"/>
              </a:spcAft>
              <a:buSzPct val="100000"/>
              <a:buNone/>
              <a:defRPr/>
            </a:pPr>
            <a:r>
              <a:rPr kumimoji="0" lang="en-US" altLang="zh-CN" sz="4000" b="1" i="0" kern="1200" cap="none" spc="300" normalizeH="0" noProof="0" dirty="0">
                <a:ln w="3175">
                  <a:noFill/>
                  <a:prstDash val="dash"/>
                </a:ln>
                <a:solidFill>
                  <a:srgbClr val="404040"/>
                </a:solidFill>
                <a:effectLst/>
                <a:latin typeface="微软雅黑" panose="020B0503020204020204" pitchFamily="34" charset="-122"/>
                <a:ea typeface="微软雅黑" panose="020B0503020204020204" pitchFamily="34" charset="-122"/>
                <a:cs typeface="微软雅黑" panose="020B0503020204020204" pitchFamily="34" charset="-122"/>
              </a:rPr>
              <a:t>登录页面</a:t>
            </a:r>
            <a:endParaRPr kumimoji="0" lang="en-US" altLang="zh-CN" sz="4000" b="1" i="0" kern="1200" cap="none" spc="300" normalizeH="0" noProof="0" dirty="0">
              <a:ln w="3175">
                <a:noFill/>
                <a:prstDash val="dash"/>
              </a:ln>
              <a:solidFill>
                <a:srgbClr val="404040"/>
              </a:solidFill>
              <a:effectLst/>
              <a:latin typeface="微软雅黑" panose="020B0503020204020204" pitchFamily="34" charset="-122"/>
              <a:ea typeface="微软雅黑" panose="020B0503020204020204" pitchFamily="34" charset="-122"/>
              <a:cs typeface="微软雅黑" panose="020B0503020204020204" pitchFamily="34" charset="-122"/>
            </a:endParaRPr>
          </a:p>
        </p:txBody>
      </p:sp>
      <p:pic>
        <p:nvPicPr>
          <p:cNvPr id="6" name="图片 5"/>
          <p:cNvPicPr>
            <a:picLocks noChangeAspect="1"/>
          </p:cNvPicPr>
          <p:nvPr/>
        </p:nvPicPr>
        <p:blipFill>
          <a:blip r:embed="rId5"/>
          <a:stretch>
            <a:fillRect/>
          </a:stretch>
        </p:blipFill>
        <p:spPr>
          <a:xfrm>
            <a:off x="6213475" y="613410"/>
            <a:ext cx="5197475" cy="5447030"/>
          </a:xfrm>
          <a:prstGeom prst="rect">
            <a:avLst/>
          </a:prstGeom>
        </p:spPr>
      </p:pic>
    </p:spTree>
    <p:custDataLst>
      <p:tags r:id="rId6"/>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矩形 7"/>
          <p:cNvSpPr/>
          <p:nvPr userDrawn="1">
            <p:custDataLst>
              <p:tags r:id="rId1"/>
            </p:custDataLst>
          </p:nvPr>
        </p:nvSpPr>
        <p:spPr>
          <a:xfrm>
            <a:off x="0" y="2558713"/>
            <a:ext cx="12192000" cy="4299287"/>
          </a:xfrm>
          <a:prstGeom prst="rect">
            <a:avLst/>
          </a:prstGeom>
          <a:solidFill>
            <a:srgbClr val="E3F2F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lvl="0" algn="ctr"/>
            <a:endParaRPr lang="en-US" altLang="zh-CN" sz="1800" baseline="0">
              <a:solidFill>
                <a:srgbClr val="FFFFFF"/>
              </a:solidFill>
              <a:latin typeface="微软雅黑" panose="020B0503020204020204" pitchFamily="34" charset="-122"/>
              <a:ea typeface="微软雅黑" panose="020B0503020204020204" pitchFamily="34" charset="-122"/>
              <a:sym typeface="+mn-ea"/>
            </a:endParaRPr>
          </a:p>
        </p:txBody>
      </p:sp>
      <p:sp>
        <p:nvSpPr>
          <p:cNvPr id="15" name="直角三角形 14"/>
          <p:cNvSpPr/>
          <p:nvPr userDrawn="1">
            <p:custDataLst>
              <p:tags r:id="rId2"/>
            </p:custDataLst>
          </p:nvPr>
        </p:nvSpPr>
        <p:spPr>
          <a:xfrm rot="5400000">
            <a:off x="5734716" y="-5734717"/>
            <a:ext cx="722567" cy="12192003"/>
          </a:xfrm>
          <a:prstGeom prst="rtTriangle">
            <a:avLst/>
          </a:prstGeom>
          <a:solidFill>
            <a:srgbClr val="4FFBF6">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800" baseline="0">
              <a:solidFill>
                <a:srgbClr val="FFFFFF"/>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3"/>
          <a:stretch>
            <a:fillRect/>
          </a:stretch>
        </p:blipFill>
        <p:spPr>
          <a:xfrm>
            <a:off x="5727065" y="817880"/>
            <a:ext cx="5250180" cy="5384800"/>
          </a:xfrm>
          <a:prstGeom prst="rect">
            <a:avLst/>
          </a:prstGeom>
        </p:spPr>
      </p:pic>
      <p:sp>
        <p:nvSpPr>
          <p:cNvPr id="5" name="Title 6"/>
          <p:cNvSpPr txBox="1"/>
          <p:nvPr>
            <p:custDataLst>
              <p:tags r:id="rId4"/>
            </p:custDataLst>
          </p:nvPr>
        </p:nvSpPr>
        <p:spPr>
          <a:xfrm>
            <a:off x="945040" y="2286635"/>
            <a:ext cx="4077300" cy="1606549"/>
          </a:xfrm>
          <a:prstGeom prst="rect">
            <a:avLst/>
          </a:prstGeom>
          <a:noFill/>
          <a:ln w="3175">
            <a:noFill/>
            <a:prstDash val="dash"/>
          </a:ln>
        </p:spPr>
        <p:txBody>
          <a:bodyPr wrap="square" lIns="72000" tIns="36000" rIns="72000" bIns="108000" anchor="ctr" anchorCtr="1">
            <a:no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0" indent="0" algn="l">
              <a:lnSpc>
                <a:spcPct val="120000"/>
              </a:lnSpc>
              <a:spcBef>
                <a:spcPts val="0"/>
              </a:spcBef>
              <a:spcAft>
                <a:spcPts val="0"/>
              </a:spcAft>
              <a:buSzPct val="100000"/>
              <a:buNone/>
              <a:defRPr/>
            </a:pPr>
            <a:r>
              <a:rPr kumimoji="0" lang="zh-CN" altLang="en-US" sz="4000" b="1" i="0" kern="1200" cap="none" spc="300" normalizeH="0" noProof="0" dirty="0">
                <a:ln w="3175">
                  <a:noFill/>
                  <a:prstDash val="dash"/>
                </a:ln>
                <a:solidFill>
                  <a:srgbClr val="404040"/>
                </a:solidFill>
                <a:effectLst/>
                <a:latin typeface="微软雅黑" panose="020B0503020204020204" pitchFamily="34" charset="-122"/>
                <a:ea typeface="微软雅黑" panose="020B0503020204020204" pitchFamily="34" charset="-122"/>
                <a:cs typeface="微软雅黑" panose="020B0503020204020204" pitchFamily="34" charset="-122"/>
              </a:rPr>
              <a:t>注册</a:t>
            </a:r>
            <a:r>
              <a:rPr kumimoji="0" lang="en-US" altLang="zh-CN" sz="4000" b="1" i="0" kern="1200" cap="none" spc="300" normalizeH="0" noProof="0" dirty="0">
                <a:ln w="3175">
                  <a:noFill/>
                  <a:prstDash val="dash"/>
                </a:ln>
                <a:solidFill>
                  <a:srgbClr val="404040"/>
                </a:solidFill>
                <a:effectLst/>
                <a:latin typeface="微软雅黑" panose="020B0503020204020204" pitchFamily="34" charset="-122"/>
                <a:ea typeface="微软雅黑" panose="020B0503020204020204" pitchFamily="34" charset="-122"/>
                <a:cs typeface="微软雅黑" panose="020B0503020204020204" pitchFamily="34" charset="-122"/>
              </a:rPr>
              <a:t>页面</a:t>
            </a:r>
            <a:endParaRPr kumimoji="0" lang="en-US" altLang="zh-CN" sz="4000" b="1" i="0" kern="1200" cap="none" spc="300" normalizeH="0" noProof="0" dirty="0">
              <a:ln w="3175">
                <a:noFill/>
                <a:prstDash val="dash"/>
              </a:ln>
              <a:solidFill>
                <a:srgbClr val="404040"/>
              </a:solidFill>
              <a:effectLst/>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5"/>
    </p:custDataLst>
  </p:cSld>
  <p:clrMapOvr>
    <a:masterClrMapping/>
  </p:clrMapOvr>
  <p:transition spd="med">
    <p:fade/>
  </p:transition>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 name="REFSHAPE" val="425892516"/>
</p:tagLst>
</file>

<file path=ppt/tags/tag1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REFSHAPE" val="425907612"/>
</p:tagLst>
</file>

<file path=ppt/tags/tag1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3*i*2"/>
  <p:tag name="KSO_WM_UNIT_LAYERLEVEL" val="1"/>
  <p:tag name="KSO_WM_TAG_VERSION" val="1.0"/>
  <p:tag name="KSO_WM_BEAUTIFY_FLAG" val="#wm#"/>
  <p:tag name="KSO_WM_SLIDE_BACKGROUND_TYPE" val="frame"/>
  <p:tag name="KSO_WM_SLIDE_BK_DARK_LIGHT" val="2"/>
  <p:tag name="REFSHAPE" val="425907204"/>
</p:tagLst>
</file>

<file path=ppt/tags/tag1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13*i*3"/>
  <p:tag name="KSO_WM_UNIT_LAYERLEVEL" val="1"/>
  <p:tag name="KSO_WM_TAG_VERSION" val="1.0"/>
  <p:tag name="KSO_WM_BEAUTIFY_FLAG" val="#wm#"/>
  <p:tag name="KSO_WM_SLIDE_BACKGROUND_TYPE" val="frame"/>
  <p:tag name="KSO_WM_SLIDE_BK_DARK_LIGHT" val="2"/>
  <p:tag name="REFSHAPE" val="425903940"/>
</p:tagLst>
</file>

<file path=ppt/tags/tag1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3*i*1"/>
  <p:tag name="KSO_WM_UNIT_BK_DARK_LIGHT" val="2"/>
  <p:tag name="KSO_WM_UNIT_LAYERLEVEL" val="1"/>
  <p:tag name="KSO_WM_TAG_VERSION" val="1.0"/>
  <p:tag name="KSO_WM_BEAUTIFY_FLAG" val="#wm#"/>
  <p:tag name="KSO_WM_SLIDE_BACKGROUND_TYPE" val="frame"/>
  <p:tag name="KSO_WM_SLIDE_BK_DARK_LIGHT" val="2"/>
  <p:tag name="REFSHAPE" val="425904348"/>
</p:tagLst>
</file>

<file path=ppt/tags/tag1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3*i*2"/>
  <p:tag name="KSO_WM_UNIT_LAYERLEVEL" val="1"/>
  <p:tag name="KSO_WM_TAG_VERSION" val="1.0"/>
  <p:tag name="KSO_WM_BEAUTIFY_FLAG" val="#wm#"/>
  <p:tag name="KSO_WM_SLIDE_BACKGROUND_TYPE" val="frame"/>
  <p:tag name="KSO_WM_SLIDE_BK_DARK_LIGHT" val="2"/>
  <p:tag name="REFSHAPE" val="425904892"/>
</p:tagLst>
</file>

<file path=ppt/tags/tag1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 name="REFSHAPE" val="425905028"/>
</p:tagLst>
</file>

<file path=ppt/tags/tag1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 name="REFSHAPE" val="425904484"/>
</p:tagLst>
</file>

<file path=ppt/tags/tag1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 name="REFSHAPE" val="425906388"/>
</p:tagLst>
</file>

<file path=ppt/tags/tag1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 name="REFSHAPE" val="425906796"/>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 name="REFSHAPE" val="425905164"/>
</p:tagLst>
</file>

<file path=ppt/tags/tag1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4*i*1"/>
  <p:tag name="KSO_WM_UNIT_BK_DARK_LIGHT" val="2"/>
  <p:tag name="KSO_WM_UNIT_LAYERLEVEL" val="1"/>
  <p:tag name="KSO_WM_TAG_VERSION" val="1.0"/>
  <p:tag name="KSO_WM_BEAUTIFY_FLAG" val="#wm#"/>
  <p:tag name="KSO_WM_SLIDE_BACKGROUND_TYPE" val="leftRight"/>
  <p:tag name="KSO_WM_SLIDE_BK_DARK_LIGHT" val="2"/>
  <p:tag name="REFSHAPE" val="425905300"/>
</p:tagLst>
</file>

<file path=ppt/tags/tag1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 name="REFSHAPE" val="425907340"/>
</p:tagLst>
</file>

<file path=ppt/tags/tag1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 name="REFSHAPE" val="425905844"/>
</p:tagLst>
</file>

<file path=ppt/tags/tag1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 name="REFSHAPE" val="425907748"/>
</p:tagLst>
</file>

<file path=ppt/tags/tag1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 name="REFSHAPE" val="425903668"/>
</p:tagLst>
</file>

<file path=ppt/tags/tag1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 name="REFSHAPE" val="425906116"/>
</p:tagLst>
</file>

<file path=ppt/tags/tag1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 name="REFSHAPE" val="425906252"/>
</p:tagLst>
</file>

<file path=ppt/tags/tag1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4*i*1"/>
  <p:tag name="KSO_WM_UNIT_LAYERLEVEL" val="1"/>
  <p:tag name="KSO_WM_TAG_VERSION" val="1.0"/>
  <p:tag name="KSO_WM_BEAUTIFY_FLAG" val="#wm#"/>
  <p:tag name="KSO_WM_SLIDE_BACKGROUND_TYPE" val="leftRight"/>
  <p:tag name="KSO_WM_SLIDE_BK_DARK_LIGHT" val="2"/>
  <p:tag name="REFSHAPE" val="425906524"/>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2*i*2"/>
  <p:tag name="KSO_WM_UNIT_LAYERLEVEL" val="1"/>
  <p:tag name="KSO_WM_TAG_VERSION" val="1.0"/>
  <p:tag name="KSO_WM_BEAUTIFY_FLAG" val="#wm#"/>
  <p:tag name="REFSHAPE" val="425891156"/>
</p:tagLst>
</file>

<file path=ppt/tags/tag1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14*i*3"/>
  <p:tag name="KSO_WM_UNIT_LAYERLEVEL" val="1"/>
  <p:tag name="KSO_WM_TAG_VERSION" val="1.0"/>
  <p:tag name="KSO_WM_BEAUTIFY_FLAG" val="#wm#"/>
  <p:tag name="KSO_WM_SLIDE_BACKGROUND_TYPE" val="leftRight"/>
  <p:tag name="KSO_WM_SLIDE_BK_DARK_LIGHT" val="2"/>
  <p:tag name="REFSHAPE" val="425906660"/>
</p:tagLst>
</file>

<file path=ppt/tags/tag1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5*i*1"/>
  <p:tag name="KSO_WM_UNIT_BK_DARK_LIGHT" val="2"/>
  <p:tag name="KSO_WM_UNIT_LAYERLEVEL" val="1"/>
  <p:tag name="KSO_WM_TAG_VERSION" val="1.0"/>
  <p:tag name="KSO_WM_BEAUTIFY_FLAG" val="#wm#"/>
  <p:tag name="KSO_WM_SLIDE_BACKGROUND_TYPE" val="topBottom"/>
  <p:tag name="KSO_WM_SLIDE_BK_DARK_LIGHT" val="2"/>
  <p:tag name="REFSHAPE" val="425907884"/>
</p:tagLst>
</file>

<file path=ppt/tags/tag1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 name="REFSHAPE" val="425908020"/>
</p:tagLst>
</file>

<file path=ppt/tags/tag1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 name="REFSHAPE" val="425908156"/>
</p:tagLst>
</file>

<file path=ppt/tags/tag1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 name="REFSHAPE" val="425911692"/>
</p:tagLst>
</file>

<file path=ppt/tags/tag1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 name="REFSHAPE" val="425910604"/>
</p:tagLst>
</file>

<file path=ppt/tags/tag1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 name="REFSHAPE" val="425910196"/>
</p:tagLst>
</file>

<file path=ppt/tags/tag1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 name="REFSHAPE" val="425910740"/>
</p:tagLst>
</file>

<file path=ppt/tags/tag1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15*i*3"/>
  <p:tag name="KSO_WM_UNIT_LAYERLEVEL" val="1"/>
  <p:tag name="KSO_WM_TAG_VERSION" val="1.0"/>
  <p:tag name="KSO_WM_BEAUTIFY_FLAG" val="#wm#"/>
  <p:tag name="KSO_WM_SLIDE_BACKGROUND_TYPE" val="topBottom"/>
  <p:tag name="KSO_WM_SLIDE_BK_DARK_LIGHT" val="2"/>
  <p:tag name="REFSHAPE" val="425908564"/>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2*i*3"/>
  <p:tag name="KSO_WM_UNIT_LAYERLEVEL" val="1"/>
  <p:tag name="KSO_WM_TAG_VERSION" val="1.0"/>
  <p:tag name="KSO_WM_BEAUTIFY_FLAG" val="#wm#"/>
  <p:tag name="REFSHAPE" val="425893332"/>
</p:tagLst>
</file>

<file path=ppt/tags/tag1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5*i*1"/>
  <p:tag name="KSO_WM_UNIT_LAYERLEVEL" val="1"/>
  <p:tag name="KSO_WM_TAG_VERSION" val="1.0"/>
  <p:tag name="KSO_WM_BEAUTIFY_FLAG" val="#wm#"/>
  <p:tag name="KSO_WM_SLIDE_BACKGROUND_TYPE" val="topBottom"/>
  <p:tag name="KSO_WM_SLIDE_BK_DARK_LIGHT" val="2"/>
  <p:tag name="REFSHAPE" val="425909108"/>
</p:tagLst>
</file>

<file path=ppt/tags/tag1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6*i*1"/>
  <p:tag name="KSO_WM_UNIT_BK_DARK_LIGHT" val="2"/>
  <p:tag name="KSO_WM_UNIT_LAYERLEVEL" val="1"/>
  <p:tag name="KSO_WM_TAG_VERSION" val="1.0"/>
  <p:tag name="KSO_WM_BEAUTIFY_FLAG" val="#wm#"/>
  <p:tag name="KSO_WM_SLIDE_BACKGROUND_TYPE" val="bottomTop"/>
  <p:tag name="KSO_WM_SLIDE_BK_DARK_LIGHT" val="2"/>
  <p:tag name="REFSHAPE" val="425908292"/>
</p:tagLst>
</file>

<file path=ppt/tags/tag1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 name="REFSHAPE" val="425908428"/>
</p:tagLst>
</file>

<file path=ppt/tags/tag1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 name="REFSHAPE" val="425910468"/>
</p:tagLst>
</file>

<file path=ppt/tags/tag1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 name="REFSHAPE" val="425911012"/>
</p:tagLst>
</file>

<file path=ppt/tags/tag1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 name="REFSHAPE" val="425908836"/>
</p:tagLst>
</file>

<file path=ppt/tags/tag1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 name="REFSHAPE" val="425908700"/>
</p:tagLst>
</file>

<file path=ppt/tags/tag1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 name="REFSHAPE" val="425909380"/>
</p:tagLst>
</file>

<file path=ppt/tags/tag1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6*i*2"/>
  <p:tag name="KSO_WM_UNIT_LAYERLEVEL" val="1"/>
  <p:tag name="KSO_WM_TAG_VERSION" val="1.0"/>
  <p:tag name="KSO_WM_BEAUTIFY_FLAG" val="#wm#"/>
  <p:tag name="KSO_WM_SLIDE_BACKGROUND_TYPE" val="bottomTop"/>
  <p:tag name="KSO_WM_SLIDE_BK_DARK_LIGHT" val="2"/>
  <p:tag name="REFSHAPE" val="425909244"/>
</p:tagLst>
</file>

<file path=ppt/tags/tag1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REFSHAPE" val="425893604"/>
</p:tagLst>
</file>

<file path=ppt/tags/tag1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7*i*2"/>
  <p:tag name="KSO_WM_UNIT_LAYERLEVEL" val="1"/>
  <p:tag name="KSO_WM_TAG_VERSION" val="1.0"/>
  <p:tag name="KSO_WM_BEAUTIFY_FLAG" val="#wm#"/>
  <p:tag name="KSO_WM_SLIDE_BACKGROUND_TYPE" val="navigation"/>
  <p:tag name="KSO_WM_SLIDE_BK_DARK_LIGHT" val="2"/>
  <p:tag name="REFSHAPE" val="425908972"/>
</p:tagLst>
</file>

<file path=ppt/tags/tag1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17*i*3"/>
  <p:tag name="KSO_WM_UNIT_LAYERLEVEL" val="1"/>
  <p:tag name="KSO_WM_TAG_VERSION" val="1.0"/>
  <p:tag name="KSO_WM_BEAUTIFY_FLAG" val="#wm#"/>
  <p:tag name="KSO_WM_SLIDE_BACKGROUND_TYPE" val="navigation"/>
  <p:tag name="KSO_WM_SLIDE_BK_DARK_LIGHT" val="2"/>
  <p:tag name="REFSHAPE" val="425910876"/>
</p:tagLst>
</file>

<file path=ppt/tags/tag1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7*i*1"/>
  <p:tag name="KSO_WM_UNIT_BK_DARK_LIGHT" val="1"/>
  <p:tag name="KSO_WM_UNIT_LAYERLEVEL" val="1"/>
  <p:tag name="KSO_WM_TAG_VERSION" val="1.0"/>
  <p:tag name="KSO_WM_BEAUTIFY_FLAG" val="#wm#"/>
  <p:tag name="KSO_WM_SLIDE_BACKGROUND_TYPE" val="navigation"/>
  <p:tag name="KSO_WM_SLIDE_BK_DARK_LIGHT" val="2"/>
  <p:tag name="REFSHAPE" val="425909516"/>
</p:tagLst>
</file>

<file path=ppt/tags/tag1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 name="REFSHAPE" val="425909652"/>
</p:tagLst>
</file>

<file path=ppt/tags/tag1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 name="REFSHAPE" val="425911148"/>
</p:tagLst>
</file>

<file path=ppt/tags/tag1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 name="REFSHAPE" val="425909788"/>
</p:tagLst>
</file>

<file path=ppt/tags/tag1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 name="REFSHAPE" val="425911284"/>
</p:tagLst>
</file>

<file path=ppt/tags/tag1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 name="REFSHAPE" val="425912100"/>
</p:tagLst>
</file>

<file path=ppt/tags/tag1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 name="REFSHAPE" val="425909924"/>
</p:tagLst>
</file>

<file path=ppt/tags/tag1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 name="REFSHAPE" val="425911420"/>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REFSHAPE" val="425893876"/>
</p:tagLst>
</file>

<file path=ppt/tags/tag1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 name="REFSHAPE" val="425910060"/>
</p:tagLst>
</file>

<file path=ppt/tags/tag1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7*i*1"/>
  <p:tag name="KSO_WM_UNIT_LAYERLEVEL" val="1"/>
  <p:tag name="KSO_WM_TAG_VERSION" val="1.0"/>
  <p:tag name="KSO_WM_BEAUTIFY_FLAG" val="#wm#"/>
  <p:tag name="KSO_WM_SLIDE_BACKGROUND_TYPE" val="navigation"/>
  <p:tag name="KSO_WM_SLIDE_BK_DARK_LIGHT" val="2"/>
  <p:tag name="REFSHAPE" val="425911556"/>
</p:tagLst>
</file>

<file path=ppt/tags/tag1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1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8*i*2"/>
  <p:tag name="KSO_WM_UNIT_LAYERLEVEL" val="1"/>
  <p:tag name="KSO_WM_TAG_VERSION" val="1.0"/>
  <p:tag name="KSO_WM_BEAUTIFY_FLAG" val="#wm#"/>
  <p:tag name="KSO_WM_SLIDE_BACKGROUND_TYPE" val="belt"/>
  <p:tag name="KSO_WM_SLIDE_BK_DARK_LIGHT" val="2"/>
  <p:tag name="REFSHAPE" val="425911828"/>
</p:tagLst>
</file>

<file path=ppt/tags/tag1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18*i*3"/>
  <p:tag name="KSO_WM_UNIT_LAYERLEVEL" val="1"/>
  <p:tag name="KSO_WM_TAG_VERSION" val="1.0"/>
  <p:tag name="KSO_WM_BEAUTIFY_FLAG" val="#wm#"/>
  <p:tag name="KSO_WM_SLIDE_BACKGROUND_TYPE" val="belt"/>
  <p:tag name="KSO_WM_SLIDE_BK_DARK_LIGHT" val="2"/>
  <p:tag name="REFSHAPE" val="425911964"/>
</p:tagLst>
</file>

<file path=ppt/tags/tag1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18*i*3"/>
  <p:tag name="KSO_WM_UNIT_LAYERLEVEL" val="1"/>
  <p:tag name="KSO_WM_TAG_VERSION" val="1.0"/>
  <p:tag name="KSO_WM_BEAUTIFY_FLAG" val="#wm#"/>
  <p:tag name="KSO_WM_SLIDE_BACKGROUND_TYPE" val="belt"/>
  <p:tag name="KSO_WM_SLIDE_BK_DARK_LIGHT" val="2"/>
  <p:tag name="REFSHAPE" val="425915364"/>
</p:tagLst>
</file>

<file path=ppt/tags/tag1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8*i*1"/>
  <p:tag name="KSO_WM_UNIT_BK_DARK_LIGHT" val="2"/>
  <p:tag name="KSO_WM_UNIT_LAYERLEVEL" val="1"/>
  <p:tag name="KSO_WM_TAG_VERSION" val="1.0"/>
  <p:tag name="KSO_WM_BEAUTIFY_FLAG" val="#wm#"/>
  <p:tag name="KSO_WM_SLIDE_BACKGROUND_TYPE" val="belt"/>
  <p:tag name="KSO_WM_SLIDE_BK_DARK_LIGHT" val="2"/>
  <p:tag name="REFSHAPE" val="425912644"/>
</p:tagLst>
</file>

<file path=ppt/tags/tag1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 name="REFSHAPE" val="425915636"/>
</p:tagLst>
</file>

<file path=ppt/tags/tag1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 name="REFSHAPE" val="425916044"/>
</p:tagLst>
</file>

<file path=ppt/tags/tag1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 name="REFSHAPE" val="425914276"/>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REFSHAPE" val="425894284"/>
</p:tagLst>
</file>

<file path=ppt/tags/tag1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 name="REFSHAPE" val="425914820"/>
</p:tagLst>
</file>

<file path=ppt/tags/tag1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 name="REFSHAPE" val="425915772"/>
</p:tagLst>
</file>

<file path=ppt/tags/tag1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0240"/>
  <p:tag name="REFSHAPE" val="425888028"/>
</p:tagLst>
</file>

<file path=ppt/tags/tag1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0240"/>
  <p:tag name="REFSHAPE" val="425888300"/>
</p:tagLst>
</file>

<file path=ppt/tags/tag1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REFSHAPE" val="425888708"/>
</p:tagLst>
</file>

<file path=ppt/tags/tag1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REFSHAPE" val="425889252"/>
</p:tagLst>
</file>

<file path=ppt/tags/tag1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REFSHAPE" val="425890884"/>
</p:tagLst>
</file>

<file path=ppt/tags/tag167.xml><?xml version="1.0" encoding="utf-8"?>
<p:tagLst xmlns:p="http://schemas.openxmlformats.org/presentationml/2006/main">
  <p:tag name="KSO_WM_TEMPLATE_THUMBS_INDEX" val="1、4、6、7、8、9、10、11、12、13、15"/>
  <p:tag name="KSO_WM_TEMPLATE_SUBCATEGORY" val="0"/>
  <p:tag name="KSO_WM_UNIT_SHOW_EDIT_AREA_INDICATION" val="0"/>
  <p:tag name="KSO_WM_TAG_VERSION" val="1.0"/>
  <p:tag name="KSO_WM_BEAUTIFY_FLAG" val="#wm#"/>
  <p:tag name="KSO_WM_TEMPLATE_CATEGORY" val="custom"/>
  <p:tag name="KSO_WM_TEMPLATE_INDEX" val="20200240"/>
  <p:tag name="KSO_WM_TEMPLATE_MASTER_TYPE" val="1"/>
  <p:tag name="KSO_WM_TEMPLATE_COLOR_TYPE" val="1"/>
  <p:tag name="KSO_WM_TEMPLATE_MASTER_THUMB_INDEX" val="12"/>
  <p:tag name="REFSHAPE" val="425891836"/>
</p:tagLst>
</file>

<file path=ppt/tags/tag1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REFSHAPE" val="425894012"/>
</p:tagLst>
</file>

<file path=ppt/tags/tag1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REFSHAPE" val="425894420"/>
</p:tagLst>
</file>

<file path=ppt/tags/tag1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2*i*1"/>
  <p:tag name="KSO_WM_UNIT_LAYERLEVEL" val="1"/>
  <p:tag name="KSO_WM_TAG_VERSION" val="1.0"/>
  <p:tag name="KSO_WM_BEAUTIFY_FLAG" val="#wm#"/>
  <p:tag name="REFSHAPE" val="425894556"/>
</p:tagLst>
</file>

<file path=ppt/tags/tag1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SUBTYPE" val="q"/>
  <p:tag name="KSO_WM_SLIDE_BACKGROUND_MASK_FLAG" val="1"/>
  <p:tag name="REFSHAPE" val="425891564"/>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REFSHAPE" val="425894692"/>
</p:tagLst>
</file>

<file path=ppt/tags/tag2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2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2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2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2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REFSHAPE" val="425890476"/>
</p:tagLst>
</file>

<file path=ppt/tags/tag2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2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2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2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2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2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2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2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2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2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REFSHAPE" val="425898228"/>
</p:tagLst>
</file>

<file path=ppt/tags/tag2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2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2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2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2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2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2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2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REFSHAPE" val="425898908"/>
</p:tagLst>
</file>

<file path=ppt/tags/tag2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38.xml><?xml version="1.0" encoding="utf-8"?>
<p:tagLst xmlns:p="http://schemas.openxmlformats.org/presentationml/2006/main">
  <p:tag name="KSO_WM_TAG_VERSION" val="1.0"/>
  <p:tag name="KSO_WM_UNIT_HIGHLIGHT" val="0"/>
  <p:tag name="KSO_WM_UNIT_COMPATIBLE" val="0"/>
  <p:tag name="KSO_WM_UNIT_DIAGRAM_ISNUMVISUAL" val="0"/>
  <p:tag name="KSO_WM_UNIT_DIAGRAM_ISREFERUNIT" val="0"/>
  <p:tag name="KSO_WM_UNIT_ID" val="_0**"/>
  <p:tag name="KSO_WM_UNIT_LAYERLEVEL" val="1"/>
  <p:tag name="KSO_WM_BEAUTIFY_FLAG" val="#wm#"/>
  <p:tag name="KSO_WM_TEMPLATE_CATEGORY" val="custom"/>
  <p:tag name="KSO_WM_TEMPLATE_INDEX" val="20184558"/>
</p:tagLst>
</file>

<file path=ppt/tags/tag239.xml><?xml version="1.0" encoding="utf-8"?>
<p:tagLst xmlns:p="http://schemas.openxmlformats.org/presentationml/2006/main">
  <p:tag name="KSO_WM_TAG_VERSION" val="1.0"/>
  <p:tag name="KSO_WM_UNIT_HIGHLIGHT" val="0"/>
  <p:tag name="KSO_WM_UNIT_COMPATIBLE" val="0"/>
  <p:tag name="KSO_WM_UNIT_DIAGRAM_ISNUMVISUAL" val="0"/>
  <p:tag name="KSO_WM_UNIT_DIAGRAM_ISREFERUNIT" val="0"/>
  <p:tag name="KSO_WM_UNIT_ID" val="_0**"/>
  <p:tag name="KSO_WM_UNIT_LAYERLEVEL" val="1"/>
  <p:tag name="KSO_WM_BEAUTIFY_FLAG" val="#wm#"/>
  <p:tag name="KSO_WM_TEMPLATE_CATEGORY" val="custom"/>
  <p:tag name="KSO_WM_TEMPLATE_INDEX" val="20184558"/>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2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2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243.xml><?xml version="1.0" encoding="utf-8"?>
<p:tagLst xmlns:p="http://schemas.openxmlformats.org/presentationml/2006/main">
  <p:tag name="KSO_WM_TEMPLATE_CATEGORY" val="custom"/>
  <p:tag name="KSO_WM_TEMPLATE_INDEX" val="20184558"/>
  <p:tag name="KSO_WM_TAG_VERSION" val="1.0"/>
  <p:tag name="KSO_WM_BEAUTIFY_FLAG" val="#wm#"/>
  <p:tag name="KSO_WM_TEMPLATE_THUMBS_INDEX" val="1、9、12、15、18、21"/>
  <p:tag name="KSO_WM_TEMPLATE_TOPIC_ID" val="2869567"/>
  <p:tag name="KSO_WM_TEMPLATE_OUTLINE_ID" val="6"/>
  <p:tag name="KSO_WM_TEMPLATE_SCENE_ID" val="1"/>
  <p:tag name="KSO_WM_TEMPLATE_JOB_ID" val="6"/>
  <p:tag name="KSO_WM_TEMPLATE_TOPIC_DEFAULT" val="0"/>
  <p:tag name="KSO_WM_TEMPLATE_SUBCATEGORY" val="0"/>
</p:tagLst>
</file>

<file path=ppt/tags/tag2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02967_1*i*1"/>
  <p:tag name="KSO_WM_TEMPLATE_CATEGORY" val="diagram"/>
  <p:tag name="KSO_WM_TEMPLATE_INDEX" val="20202967"/>
  <p:tag name="KSO_WM_UNIT_LAYERLEVEL" val="1"/>
  <p:tag name="KSO_WM_TAG_VERSION" val="1.0"/>
  <p:tag name="KSO_WM_BEAUTIFY_FLAG" val="#wm#"/>
</p:tagLst>
</file>

<file path=ppt/tags/tag2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202967_1*i*3"/>
  <p:tag name="KSO_WM_TEMPLATE_CATEGORY" val="diagram"/>
  <p:tag name="KSO_WM_TEMPLATE_INDEX" val="20202967"/>
  <p:tag name="KSO_WM_UNIT_LAYERLEVEL" val="1"/>
  <p:tag name="KSO_WM_TAG_VERSION" val="1.0"/>
  <p:tag name="KSO_WM_BEAUTIFY_FLAG" val="#wm#"/>
</p:tagLst>
</file>

<file path=ppt/tags/tag2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202967_1*i*4"/>
  <p:tag name="KSO_WM_TEMPLATE_CATEGORY" val="diagram"/>
  <p:tag name="KSO_WM_TEMPLATE_INDEX" val="20202967"/>
  <p:tag name="KSO_WM_UNIT_LAYERLEVEL" val="1"/>
  <p:tag name="KSO_WM_TAG_VERSION" val="1.0"/>
  <p:tag name="KSO_WM_BEAUTIFY_FLAG" val="#wm#"/>
</p:tagLst>
</file>

<file path=ppt/tags/tag247.xml><?xml version="1.0" encoding="utf-8"?>
<p:tagLst xmlns:p="http://schemas.openxmlformats.org/presentationml/2006/main">
  <p:tag name="REFSHAPE" val="186906764"/>
</p:tagLst>
</file>

<file path=ppt/tags/tag248.xml><?xml version="1.0" encoding="utf-8"?>
<p:tagLst xmlns:p="http://schemas.openxmlformats.org/presentationml/2006/main">
  <p:tag name="REFSHAPE" val="186906084"/>
</p:tagLst>
</file>

<file path=ppt/tags/tag249.xml><?xml version="1.0" encoding="utf-8"?>
<p:tagLst xmlns:p="http://schemas.openxmlformats.org/presentationml/2006/main">
  <p:tag name="REFSHAPE" val="186906356"/>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4*i*2"/>
  <p:tag name="KSO_WM_UNIT_LAYERLEVEL" val="1"/>
  <p:tag name="KSO_WM_TAG_VERSION" val="1.0"/>
  <p:tag name="KSO_WM_BEAUTIFY_FLAG" val="#wm#"/>
  <p:tag name="REFSHAPE" val="425898364"/>
</p:tagLst>
</file>

<file path=ppt/tags/tag250.xml><?xml version="1.0" encoding="utf-8"?>
<p:tagLst xmlns:p="http://schemas.openxmlformats.org/presentationml/2006/main">
  <p:tag name="REFSHAPE" val="186904180"/>
</p:tagLst>
</file>

<file path=ppt/tags/tag251.xml><?xml version="1.0" encoding="utf-8"?>
<p:tagLst xmlns:p="http://schemas.openxmlformats.org/presentationml/2006/main">
  <p:tag name="REFSHAPE" val="186907172"/>
</p:tagLst>
</file>

<file path=ppt/tags/tag252.xml><?xml version="1.0" encoding="utf-8"?>
<p:tagLst xmlns:p="http://schemas.openxmlformats.org/presentationml/2006/main">
  <p:tag name="KSO_WM_UNIT_ISCONTENTSTITLE" val="1"/>
  <p:tag name="KSO_WM_UNIT_PRESET_TEXT" val="目录"/>
  <p:tag name="KSO_WM_UNIT_NOCLEAR" val="0"/>
  <p:tag name="KSO_WM_UNIT_VALUE" val="3"/>
  <p:tag name="KSO_WM_UNIT_HIGHLIGHT" val="0"/>
  <p:tag name="KSO_WM_UNIT_COMPATIBLE" val="0"/>
  <p:tag name="KSO_WM_UNIT_DIAGRAM_ISNUMVISUAL" val="0"/>
  <p:tag name="KSO_WM_UNIT_DIAGRAM_ISREFERUNIT" val="0"/>
  <p:tag name="KSO_WM_DIAGRAM_GROUP_CODE" val="l1-1"/>
  <p:tag name="KSO_WM_UNIT_TYPE" val="a"/>
  <p:tag name="KSO_WM_UNIT_INDEX" val="1"/>
  <p:tag name="KSO_WM_UNIT_ID" val="custom20200240_3*a*1"/>
  <p:tag name="KSO_WM_TEMPLATE_CATEGORY" val="custom"/>
  <p:tag name="KSO_WM_TEMPLATE_INDEX" val="20200240"/>
  <p:tag name="KSO_WM_UNIT_LAYERLEVEL" val="1"/>
  <p:tag name="KSO_WM_TAG_VERSION" val="1.0"/>
  <p:tag name="KSO_WM_BEAUTIFY_FLAG" val="#wm#"/>
  <p:tag name="KSO_WM_UNIT_TEXT_FILL_FORE_SCHEMECOLOR_INDEX" val="13"/>
  <p:tag name="KSO_WM_UNIT_TEXT_FILL_TYPE" val="1"/>
  <p:tag name="KSO_WM_UNIT_USESOURCEFORMAT_APPLY" val="1"/>
  <p:tag name="REFSHAPE" val="425915092"/>
</p:tagLst>
</file>

<file path=ppt/tags/tag253.xml><?xml version="1.0" encoding="utf-8"?>
<p:tagLst xmlns:p="http://schemas.openxmlformats.org/presentationml/2006/main">
  <p:tag name="KSO_WM_TAG_VERSION" val="1.0"/>
  <p:tag name="KSO_WM_BEAUTIFY_FLAG" val="#wm#"/>
  <p:tag name="KSO_WM_TEMPLATE_CATEGORY" val="diagram"/>
  <p:tag name="KSO_WM_TEMPLATE_INDEX" val="20170649"/>
  <p:tag name="KSO_WM_UNIT_TYPE" val="l_h_a"/>
  <p:tag name="KSO_WM_UNIT_INDEX" val="1_1_1"/>
  <p:tag name="KSO_WM_UNIT_LAYERLEVEL" val="1_1_1"/>
  <p:tag name="KSO_WM_UNIT_VALUE" val="8"/>
  <p:tag name="KSO_WM_UNIT_HIGHLIGHT" val="0"/>
  <p:tag name="KSO_WM_UNIT_COMPATIBLE" val="0"/>
  <p:tag name="KSO_WM_UNIT_CLEAR" val="0"/>
  <p:tag name="KSO_WM_UNIT_PRESET_TEXT_INDEX" val="3"/>
  <p:tag name="KSO_WM_UNIT_PRESET_TEXT_LEN" val="12"/>
  <p:tag name="KSO_WM_DIAGRAM_GROUP_CODE" val="l1-1"/>
  <p:tag name="KSO_WM_UNIT_ID" val="diagram20170649_2*l_h_a*1_1_1"/>
  <p:tag name="KSO_WM_UNIT_TEXT_FILL_FORE_SCHEMECOLOR_INDEX" val="13"/>
  <p:tag name="KSO_WM_UNIT_TEXT_FILL_TYPE" val="1"/>
  <p:tag name="KSO_WM_UNIT_USESOURCEFORMAT_APPLY" val="1"/>
</p:tagLst>
</file>

<file path=ppt/tags/tag254.xml><?xml version="1.0" encoding="utf-8"?>
<p:tagLst xmlns:p="http://schemas.openxmlformats.org/presentationml/2006/main">
  <p:tag name="KSO_WM_TAG_VERSION" val="1.0"/>
  <p:tag name="KSO_WM_BEAUTIFY_FLAG" val="#wm#"/>
  <p:tag name="KSO_WM_TEMPLATE_CATEGORY" val="diagram"/>
  <p:tag name="KSO_WM_TEMPLATE_INDEX" val="20170649"/>
  <p:tag name="KSO_WM_UNIT_TYPE" val="l_h_i"/>
  <p:tag name="KSO_WM_UNIT_INDEX" val="1_1_1"/>
  <p:tag name="KSO_WM_UNIT_ID" val="diagram20170649_2*l_h_i*1_1_1"/>
  <p:tag name="KSO_WM_UNIT_LAYERLEVEL" val="1_1_1"/>
  <p:tag name="KSO_WM_DIAGRAM_GROUP_CODE" val="l1-1"/>
  <p:tag name="KSO_WM_UNIT_TEXT_FILL_FORE_SCHEMECOLOR_INDEX" val="13"/>
  <p:tag name="KSO_WM_UNIT_TEXT_FILL_TYPE" val="1"/>
  <p:tag name="KSO_WM_UNIT_USESOURCEFORMAT_APPLY" val="1"/>
</p:tagLst>
</file>

<file path=ppt/tags/tag255.xml><?xml version="1.0" encoding="utf-8"?>
<p:tagLst xmlns:p="http://schemas.openxmlformats.org/presentationml/2006/main">
  <p:tag name="KSO_WM_TAG_VERSION" val="1.0"/>
  <p:tag name="KSO_WM_BEAUTIFY_FLAG" val="#wm#"/>
  <p:tag name="KSO_WM_TEMPLATE_CATEGORY" val="diagram"/>
  <p:tag name="KSO_WM_TEMPLATE_INDEX" val="20170649"/>
  <p:tag name="KSO_WM_UNIT_TYPE" val="l_h_i"/>
  <p:tag name="KSO_WM_UNIT_INDEX" val="1_2_1"/>
  <p:tag name="KSO_WM_UNIT_ID" val="diagram20170649_2*l_h_i*1_2_1"/>
  <p:tag name="KSO_WM_UNIT_LAYERLEVEL" val="1_1_1"/>
  <p:tag name="KSO_WM_DIAGRAM_GROUP_CODE" val="l1-1"/>
  <p:tag name="KSO_WM_UNIT_TEXT_FILL_FORE_SCHEMECOLOR_INDEX" val="13"/>
  <p:tag name="KSO_WM_UNIT_TEXT_FILL_TYPE" val="1"/>
  <p:tag name="KSO_WM_UNIT_USESOURCEFORMAT_APPLY" val="1"/>
</p:tagLst>
</file>

<file path=ppt/tags/tag256.xml><?xml version="1.0" encoding="utf-8"?>
<p:tagLst xmlns:p="http://schemas.openxmlformats.org/presentationml/2006/main">
  <p:tag name="KSO_WM_TAG_VERSION" val="1.0"/>
  <p:tag name="KSO_WM_BEAUTIFY_FLAG" val="#wm#"/>
  <p:tag name="KSO_WM_TEMPLATE_CATEGORY" val="diagram"/>
  <p:tag name="KSO_WM_TEMPLATE_INDEX" val="20170649"/>
  <p:tag name="KSO_WM_UNIT_TYPE" val="l_h_a"/>
  <p:tag name="KSO_WM_UNIT_INDEX" val="1_2_1"/>
  <p:tag name="KSO_WM_UNIT_LAYERLEVEL" val="1_1_1"/>
  <p:tag name="KSO_WM_UNIT_VALUE" val="8"/>
  <p:tag name="KSO_WM_UNIT_HIGHLIGHT" val="0"/>
  <p:tag name="KSO_WM_UNIT_COMPATIBLE" val="0"/>
  <p:tag name="KSO_WM_UNIT_CLEAR" val="0"/>
  <p:tag name="KSO_WM_UNIT_PRESET_TEXT_INDEX" val="3"/>
  <p:tag name="KSO_WM_UNIT_PRESET_TEXT_LEN" val="12"/>
  <p:tag name="KSO_WM_DIAGRAM_GROUP_CODE" val="l1-1"/>
  <p:tag name="KSO_WM_UNIT_ID" val="diagram20170649_2*l_h_a*1_2_1"/>
  <p:tag name="KSO_WM_UNIT_TEXT_FILL_FORE_SCHEMECOLOR_INDEX" val="13"/>
  <p:tag name="KSO_WM_UNIT_TEXT_FILL_TYPE" val="1"/>
  <p:tag name="KSO_WM_UNIT_USESOURCEFORMAT_APPLY" val="1"/>
</p:tagLst>
</file>

<file path=ppt/tags/tag257.xml><?xml version="1.0" encoding="utf-8"?>
<p:tagLst xmlns:p="http://schemas.openxmlformats.org/presentationml/2006/main">
  <p:tag name="KSO_WM_TAG_VERSION" val="1.0"/>
  <p:tag name="KSO_WM_BEAUTIFY_FLAG" val="#wm#"/>
  <p:tag name="KSO_WM_TEMPLATE_CATEGORY" val="diagram"/>
  <p:tag name="KSO_WM_TEMPLATE_INDEX" val="20170649"/>
  <p:tag name="KSO_WM_UNIT_TYPE" val="l_h_i"/>
  <p:tag name="KSO_WM_UNIT_INDEX" val="1_3_1"/>
  <p:tag name="KSO_WM_UNIT_ID" val="diagram20170649_2*l_h_i*1_3_1"/>
  <p:tag name="KSO_WM_UNIT_LAYERLEVEL" val="1_1_1"/>
  <p:tag name="KSO_WM_DIAGRAM_GROUP_CODE" val="l1-1"/>
  <p:tag name="KSO_WM_UNIT_TEXT_FILL_FORE_SCHEMECOLOR_INDEX" val="13"/>
  <p:tag name="KSO_WM_UNIT_TEXT_FILL_TYPE" val="1"/>
  <p:tag name="KSO_WM_UNIT_USESOURCEFORMAT_APPLY" val="1"/>
</p:tagLst>
</file>

<file path=ppt/tags/tag258.xml><?xml version="1.0" encoding="utf-8"?>
<p:tagLst xmlns:p="http://schemas.openxmlformats.org/presentationml/2006/main">
  <p:tag name="KSO_WM_TAG_VERSION" val="1.0"/>
  <p:tag name="KSO_WM_BEAUTIFY_FLAG" val="#wm#"/>
  <p:tag name="KSO_WM_TEMPLATE_CATEGORY" val="diagram"/>
  <p:tag name="KSO_WM_TEMPLATE_INDEX" val="20170649"/>
  <p:tag name="KSO_WM_UNIT_TYPE" val="l_h_a"/>
  <p:tag name="KSO_WM_UNIT_INDEX" val="1_3_1"/>
  <p:tag name="KSO_WM_UNIT_LAYERLEVEL" val="1_1_1"/>
  <p:tag name="KSO_WM_UNIT_VALUE" val="8"/>
  <p:tag name="KSO_WM_UNIT_HIGHLIGHT" val="0"/>
  <p:tag name="KSO_WM_UNIT_COMPATIBLE" val="0"/>
  <p:tag name="KSO_WM_UNIT_CLEAR" val="0"/>
  <p:tag name="KSO_WM_UNIT_PRESET_TEXT_INDEX" val="3"/>
  <p:tag name="KSO_WM_UNIT_PRESET_TEXT_LEN" val="12"/>
  <p:tag name="KSO_WM_DIAGRAM_GROUP_CODE" val="l1-1"/>
  <p:tag name="KSO_WM_UNIT_ID" val="diagram20170649_2*l_h_a*1_3_1"/>
  <p:tag name="KSO_WM_UNIT_TEXT_FILL_FORE_SCHEMECOLOR_INDEX" val="13"/>
  <p:tag name="KSO_WM_UNIT_TEXT_FILL_TYPE" val="1"/>
  <p:tag name="KSO_WM_UNIT_USESOURCEFORMAT_APPLY" val="1"/>
</p:tagLst>
</file>

<file path=ppt/tags/tag259.xml><?xml version="1.0" encoding="utf-8"?>
<p:tagLst xmlns:p="http://schemas.openxmlformats.org/presentationml/2006/main">
  <p:tag name="KSO_WM_SLIDE_ID" val="custom20200240_3"/>
  <p:tag name="KSO_WM_TEMPLATE_SUBCATEGORY" val="0"/>
  <p:tag name="KSO_WM_SLIDE_TYPE" val="contents"/>
  <p:tag name="KSO_WM_SLIDE_SUBTYPE" val="diag"/>
  <p:tag name="KSO_WM_SLIDE_ITEM_CNT" val="3"/>
  <p:tag name="KSO_WM_SLIDE_INDEX" val="3"/>
  <p:tag name="KSO_WM_DIAGRAM_GROUP_CODE" val="l1-1"/>
  <p:tag name="KSO_WM_SLIDE_DIAGTYPE" val="l"/>
  <p:tag name="KSO_WM_TAG_VERSION" val="1.0"/>
  <p:tag name="KSO_WM_BEAUTIFY_FLAG" val="#wm#"/>
  <p:tag name="KSO_WM_TEMPLATE_CATEGORY" val="custom"/>
  <p:tag name="KSO_WM_TEMPLATE_INDEX" val="20200240"/>
  <p:tag name="KSO_WM_SLIDE_LAYOUT" val="a_l"/>
  <p:tag name="KSO_WM_SLIDE_LAYOUT_CNT" val="1_1"/>
  <p:tag name="KSO_WM_TEMPLATE_MASTER_TYPE" val="1"/>
  <p:tag name="KSO_WM_TEMPLATE_COLOR_TYPE" val="1"/>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4*i*3"/>
  <p:tag name="KSO_WM_UNIT_LAYERLEVEL" val="1"/>
  <p:tag name="KSO_WM_TAG_VERSION" val="1.0"/>
  <p:tag name="KSO_WM_BEAUTIFY_FLAG" val="#wm#"/>
  <p:tag name="REFSHAPE" val="425894964"/>
</p:tagLst>
</file>

<file path=ppt/tags/tag2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 name="KSO_WM_UNIT_TYPE" val="i"/>
</p:tagLst>
</file>

<file path=ppt/tags/tag2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8*i*2"/>
  <p:tag name="KSO_WM_UNIT_LAYERLEVEL" val="1"/>
  <p:tag name="KSO_WM_TAG_VERSION" val="1.0"/>
  <p:tag name="KSO_WM_BEAUTIFY_FLAG" val="#wm#"/>
  <p:tag name="KSO_WM_SLIDE_BACKGROUND_TYPE" val="belt"/>
  <p:tag name="KSO_WM_SLIDE_BK_DARK_LIGHT" val="2"/>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2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18*i*3"/>
  <p:tag name="KSO_WM_UNIT_LAYERLEVEL" val="1"/>
  <p:tag name="KSO_WM_TAG_VERSION" val="1.0"/>
  <p:tag name="KSO_WM_BEAUTIFY_FLAG" val="#wm#"/>
  <p:tag name="KSO_WM_SLIDE_BACKGROUND_TYPE" val="belt"/>
  <p:tag name="KSO_WM_SLIDE_BK_DARK_LIGHT" val="2"/>
  <p:tag name="KSO_WM_UNIT_FILL_FORE_SCHEMECOLOR_INDEX_BRIGHTNESS" val="0"/>
  <p:tag name="KSO_WM_UNIT_FILL_FORE_SCHEMECOLOR_INDEX" val="7"/>
  <p:tag name="KSO_WM_UNIT_FILL_TYPE" val="1"/>
  <p:tag name="KSO_WM_UNIT_TEXT_FILL_FORE_SCHEMECOLOR_INDEX_BRIGHTNESS" val="0"/>
  <p:tag name="KSO_WM_UNIT_TEXT_FILL_FORE_SCHEMECOLOR_INDEX" val="2"/>
  <p:tag name="KSO_WM_UNIT_TEXT_FILL_TYPE" val="1"/>
</p:tagLst>
</file>

<file path=ppt/tags/tag2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18*i*3"/>
  <p:tag name="KSO_WM_UNIT_LAYERLEVEL" val="1"/>
  <p:tag name="KSO_WM_TAG_VERSION" val="1.0"/>
  <p:tag name="KSO_WM_BEAUTIFY_FLAG" val="#wm#"/>
  <p:tag name="KSO_WM_SLIDE_BACKGROUND_TYPE" val="belt"/>
  <p:tag name="KSO_WM_SLIDE_BK_DARK_LIGHT" val="2"/>
  <p:tag name="KSO_WM_UNIT_FILL_FORE_SCHEMECOLOR_INDEX_BRIGHTNESS" val="0"/>
  <p:tag name="KSO_WM_UNIT_FILL_FORE_SCHEMECOLOR_INDEX" val="7"/>
  <p:tag name="KSO_WM_UNIT_FILL_TYPE" val="1"/>
  <p:tag name="KSO_WM_UNIT_TEXT_FILL_FORE_SCHEMECOLOR_INDEX_BRIGHTNESS" val="0"/>
  <p:tag name="KSO_WM_UNIT_TEXT_FILL_FORE_SCHEMECOLOR_INDEX" val="2"/>
  <p:tag name="KSO_WM_UNIT_TEXT_FILL_TYPE" val="1"/>
</p:tagLst>
</file>

<file path=ppt/tags/tag2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8*i*1"/>
  <p:tag name="KSO_WM_UNIT_BK_DARK_LIGHT" val="2"/>
  <p:tag name="KSO_WM_UNIT_LAYERLEVEL" val="1"/>
  <p:tag name="KSO_WM_TAG_VERSION" val="1.0"/>
  <p:tag name="KSO_WM_BEAUTIFY_FLAG" val="#wm#"/>
  <p:tag name="KSO_WM_SLIDE_BACKGROUND_TYPE" val="belt"/>
  <p:tag name="KSO_WM_SLIDE_BK_DARK_LIGHT" val="2"/>
  <p:tag name="KSO_WM_UNIT_FILL_FORE_SCHEMECOLOR_INDEX_BRIGHTNESS" val="0"/>
  <p:tag name="KSO_WM_UNIT_FILL_FORE_SCHEMECOLOR_INDEX" val="14"/>
  <p:tag name="KSO_WM_UNIT_FILL_TYPE" val="1"/>
  <p:tag name="KSO_WM_UNIT_TEXT_FILL_FORE_SCHEMECOLOR_INDEX_BRIGHTNESS" val="0"/>
  <p:tag name="KSO_WM_UNIT_TEXT_FILL_FORE_SCHEMECOLOR_INDEX" val="2"/>
  <p:tag name="KSO_WM_UNIT_TEXT_FILL_TYPE" val="1"/>
</p:tagLst>
</file>

<file path=ppt/tags/tag265.xml><?xml version="1.0" encoding="utf-8"?>
<p:tagLst xmlns:p="http://schemas.openxmlformats.org/presentationml/2006/main">
  <p:tag name="KSO_WM_UNIT_PRESET_TEXT" val="点击输入正文"/>
  <p:tag name="KSO_WM_UNIT_NOCLEAR" val="0"/>
  <p:tag name="KSO_WM_UNIT_SHOW_EDIT_AREA_INDICATION" val="1"/>
  <p:tag name="KSO_WM_UNIT_VALUE" val="156"/>
  <p:tag name="KSO_WM_UNIT_HIGHLIGHT" val="0"/>
  <p:tag name="KSO_WM_UNIT_COMPATIBLE" val="0"/>
  <p:tag name="KSO_WM_UNIT_DIAGRAM_ISNUMVISUAL" val="0"/>
  <p:tag name="KSO_WM_UNIT_DIAGRAM_ISREFERUNIT" val="0"/>
  <p:tag name="KSO_WM_UNIT_TYPE" val="f"/>
  <p:tag name="KSO_WM_UNIT_INDEX" val="1"/>
  <p:tag name="KSO_WM_UNIT_ID" val="diagram20200863_1*f*1"/>
  <p:tag name="KSO_WM_TEMPLATE_CATEGORY" val="diagram"/>
  <p:tag name="KSO_WM_TEMPLATE_INDEX" val="20200863"/>
  <p:tag name="KSO_WM_UNIT_LAYERLEVEL" val="1"/>
  <p:tag name="KSO_WM_TAG_VERSION" val="1.0"/>
  <p:tag name="KSO_WM_BEAUTIFY_FLAG" val="#wm#"/>
  <p:tag name="KSO_WM_UNIT_DEFAULT_FONT" val="14;18;2"/>
  <p:tag name="KSO_WM_UNIT_BLOCK" val="0"/>
  <p:tag name="KSO_WM_UNIT_SMARTLAYOUT_COMPRESS_INFO" val="{&#10;    &quot;id&quot;: &quot;2020-04-15T11:49:36&quot;,&#10;    &quot;max&quot;: 12.003858267716538,&#10;    &quot;topChanged&quot;: 5.3614382920893826&#10;}&#10;"/>
  <p:tag name="KSO_WM_UNIT_TEXT_FILL_FORE_SCHEMECOLOR_INDEX_BRIGHTNESS" val="0.35"/>
  <p:tag name="KSO_WM_UNIT_TEXT_FILL_FORE_SCHEMECOLOR_INDEX" val="13"/>
  <p:tag name="KSO_WM_UNIT_TEXT_FILL_TYPE" val="1"/>
</p:tagLst>
</file>

<file path=ppt/tags/tag266.xml><?xml version="1.0" encoding="utf-8"?>
<p:tagLst xmlns:p="http://schemas.openxmlformats.org/presentationml/2006/main">
  <p:tag name="KSO_WM_UNIT_ISCONTENTSTITLE" val="0"/>
  <p:tag name="KSO_WM_UNIT_PRESET_TEXT" val="点击输入大标题"/>
  <p:tag name="KSO_WM_UNIT_NOCLEAR" val="0"/>
  <p:tag name="KSO_WM_UNIT_SHOW_EDIT_AREA_INDICATION" val="1"/>
  <p:tag name="KSO_WM_UNIT_VALUE" val="26"/>
  <p:tag name="KSO_WM_UNIT_HIGHLIGHT" val="0"/>
  <p:tag name="KSO_WM_UNIT_COMPATIBLE" val="0"/>
  <p:tag name="KSO_WM_UNIT_DIAGRAM_ISNUMVISUAL" val="0"/>
  <p:tag name="KSO_WM_UNIT_DIAGRAM_ISREFERUNIT" val="0"/>
  <p:tag name="KSO_WM_UNIT_TYPE" val="a"/>
  <p:tag name="KSO_WM_UNIT_INDEX" val="1"/>
  <p:tag name="KSO_WM_UNIT_ID" val="diagram20200863_1*a*1"/>
  <p:tag name="KSO_WM_TEMPLATE_CATEGORY" val="diagram"/>
  <p:tag name="KSO_WM_TEMPLATE_INDEX" val="20200863"/>
  <p:tag name="KSO_WM_UNIT_LAYERLEVEL" val="1"/>
  <p:tag name="KSO_WM_TAG_VERSION" val="1.0"/>
  <p:tag name="KSO_WM_BEAUTIFY_FLAG" val="#wm#"/>
  <p:tag name="KSO_WM_UNIT_DEFAULT_FONT" val="40;60;4"/>
  <p:tag name="KSO_WM_UNIT_BLOCK" val="0"/>
  <p:tag name="KSO_WM_UNIT_ISNUMDGMTITLE" val="0"/>
  <p:tag name="KSO_WM_UNIT_SMARTLAYOUT_COMPRESS_INFO" val="{&#10;    &quot;id&quot;: &quot;2020-04-15T11:49:36&quot;,&#10;    &quot;max&quot;: 4.8014173228346522,&#10;    &quot;topChanged&quot;: 2.2434381364010334&#10;}&#10;"/>
  <p:tag name="KSO_WM_UNIT_TEXT_FILL_FORE_SCHEMECOLOR_INDEX_BRIGHTNESS" val="0.15"/>
  <p:tag name="KSO_WM_UNIT_TEXT_FILL_FORE_SCHEMECOLOR_INDEX" val="13"/>
  <p:tag name="KSO_WM_UNIT_TEXT_FILL_TYPE" val="1"/>
</p:tagLst>
</file>

<file path=ppt/tags/tag2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00863_1*i*1"/>
  <p:tag name="KSO_WM_TEMPLATE_CATEGORY" val="diagram"/>
  <p:tag name="KSO_WM_TEMPLATE_INDEX" val="20200863"/>
  <p:tag name="KSO_WM_UNIT_LAYERLEVEL" val="1"/>
  <p:tag name="KSO_WM_TAG_VERSION" val="1.0"/>
  <p:tag name="KSO_WM_BEAUTIFY_FLAG" val="#wm#"/>
  <p:tag name="KSO_WM_UNIT_BLOCK" val="0"/>
  <p:tag name="KSO_WM_UNIT_SM_LIMIT_TYPE" val="0"/>
  <p:tag name="KSO_WM_UNIT_FILL_FORE_SCHEMECOLOR_INDEX_BRIGHTNESS" val="0"/>
  <p:tag name="KSO_WM_UNIT_FILL_FORE_SCHEMECOLOR_INDEX" val="5"/>
  <p:tag name="KSO_WM_UNIT_FILL_TYPE" val="1"/>
  <p:tag name="KSO_WM_UNIT_TEXT_FILL_TYPE" val="1"/>
</p:tagLst>
</file>

<file path=ppt/tags/tag268.xml><?xml version="1.0" encoding="utf-8"?>
<p:tagLst xmlns:p="http://schemas.openxmlformats.org/presentationml/2006/main">
  <p:tag name="KSO_WM_SLIDE_ID" val="diagram20200863_1"/>
  <p:tag name="KSO_WM_TEMPLATE_SUBCATEGORY" val="11"/>
  <p:tag name="KSO_WM_SLIDE_TYPE" val="text"/>
  <p:tag name="KSO_WM_SLIDE_SUBTYPE" val="pureTxt"/>
  <p:tag name="KSO_WM_SLIDE_ITEM_CNT" val="0"/>
  <p:tag name="KSO_WM_SLIDE_INDEX" val="1"/>
  <p:tag name="KSO_WM_UNIT_SHOW_EDIT_AREA_INDICATION" val="1"/>
  <p:tag name="KSO_WM_SLIDE_SIZE" val="864*444"/>
  <p:tag name="KSO_WM_SLIDE_POSITION" val="47*47"/>
  <p:tag name="KSO_WM_TAG_VERSION" val="1.0"/>
  <p:tag name="KSO_WM_BEAUTIFY_FLAG" val="#wm#"/>
  <p:tag name="KSO_WM_TEMPLATE_CATEGORY" val="diagram"/>
  <p:tag name="KSO_WM_TEMPLATE_INDEX" val="20200863"/>
  <p:tag name="KSO_WM_SLIDE_LAYOUT" val="a_f_i"/>
  <p:tag name="KSO_WM_SLIDE_LAYOUT_CNT" val="1_1_1"/>
  <p:tag name="KSO_WM_TEMPLATE_MASTER_TYPE" val="0"/>
  <p:tag name="KSO_WM_TEMPLATE_COLOR_TYPE" val="1"/>
  <p:tag name="KSO_WM_SLIDE_LAYOUT_INFO" val="{&#10;    &quot;backgroundInfo&quot;: [&#10;        {&#10;            &quot;bottom&quot;: 0,&#10;            &quot;bottomAbs&quot;: false,&#10;            &quot;left&quot;: 0,&#10;            &quot;leftAbs&quot;: false,&#10;            &quot;right&quot;: 0,&#10;            &quot;rightAbs&quot;: false,&#10;            &quot;top&quot;: 0,&#10;            &quot;topAbs&quot;: false,&#10;            &quot;type&quot;: &quot;general&quot;&#10;        },&#10;        {&#10;            &quot;bottom&quot;: 0.088713914199999994,&#10;            &quot;bottomAbs&quot;: false,&#10;            &quot;left&quot;: 0.0499010831,&#10;            &quot;leftAbs&quot;: false,&#10;            &quot;right&quot;: 0.0499010831,&#10;            &quot;rightAbs&quot;: false,&#10;            &quot;top&quot;: 0.088713914199999994,&#10;            &quot;topAbs&quot;: false,&#10;            &quot;type&quot;: &quot;belt&quot;&#10;        },&#10;        {&#10;            &quot;bottom&quot;: 0,&#10;            &quot;bottomAbs&quot;: false,&#10;            &quot;left&quot;: 0,&#10;            &quot;leftAbs&quot;: false,&#10;            &quot;right&quot;: 0,&#10;            &quot;rightAbs&quot;: false,&#10;            &quot;top&quot;: 0,&#10;            &quot;topAbs&quot;: false,&#10;            &quot;type&quot;: &quot;frame&quot;&#10;        }&#10;    ],&#10;    &quot;horizontalAlign&quot;: 1,&#10;    &quot;id&quot;: &quot;2020-04-15T11:49:36&quot;,&#10;    &quot;maxSize&quot;: {&#10;        &quot;size1&quot;: 6.7000000000000002&#10;    },&#10;    &quot;minSize&quot;: {&#10;        &quot;size1&quot;: 6.7000000000000002&#10;    },&#10;    &quot;normalSize&quot;: {&#10;        &quot;size1&quot;: 6.7000000000000002&#10;    },&#10;    &quot;subLayout&quot;: [&#10;        {&#10;            &quot;id&quot;: &quot;2020-04-15T11:49:36&quot;,&#10;            &quot;type&quot;: 0&#10;        },&#10;        {&#10;            &quot;id&quot;: &quot;2020-04-15T11:49:36&quot;,&#10;            &quot;margin&quot;: {&#10;                &quot;bottom&quot;: 2.5399999618530273,&#10;                &quot;left&quot;: 2.5399999618530273,&#10;                &quot;right&quot;: 2.5399999618530273,&#10;                &quot;top&quot;: 1.2699999809265137&#10;            },&#10;            &quot;type&quot;: 0&#10;        }&#10;    ],&#10;    &quot;type&quot;: 0,&#10;    &quot;verticalAlign&quot;: 1&#10;}&#10;"/>
  <p:tag name="KSO_WM_SLIDE_CAN_ADD_NAVIGATION" val="1"/>
  <p:tag name="KSO_WM_SLIDE_BACKGROUND" val="[&quot;general&quot;,&quot;belt&quot;,&quot;frame&quot;]"/>
  <p:tag name="KSO_WM_SLIDE_RATIO" val="1.777778"/>
  <p:tag name="KSO_WM_SLIDE_BK_DARK_LIGHT" val="2"/>
  <p:tag name="KSO_WM_SLIDE_BACKGROUND_TYPE" val="belt"/>
</p:tagLst>
</file>

<file path=ppt/tags/tag2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03895_1*i*1"/>
  <p:tag name="KSO_WM_TEMPLATE_CATEGORY" val="diagram"/>
  <p:tag name="KSO_WM_TEMPLATE_INDEX" val="20203895"/>
  <p:tag name="KSO_WM_UNIT_LAYERLEVEL" val="1"/>
  <p:tag name="KSO_WM_TAG_VERSION" val="1.0"/>
  <p:tag name="KSO_WM_BEAUTIFY_FLAG" val="#wm#"/>
  <p:tag name="KSO_WM_UNIT_BLOCK" val="0"/>
  <p:tag name="KSO_WM_UNIT_SM_LIMIT_TYPE" val="2"/>
  <p:tag name="KSO_WM_UNIT_DECORATE_INFO" val="{&quot;DecorateInfoX&quot;:{&quot;IsLeft&quot;:true,&quot;IsRight&quot;:false,&quot;IsAbs&quot;:true},&quot;DecorateInfoY&quot;:{&quot;IsTop&quot;:true,&quot;IsBottom&quot;:false,&quot;IsAbs&quot;:true}}"/>
  <p:tag name="KSO_WM_UNIT_PLACING_PICTURE_MD4" val="0"/>
  <p:tag name="KSO_WM_UNIT_FILL_FORE_SCHEMECOLOR_INDEX_BRIGHTNESS" val="0"/>
  <p:tag name="KSO_WM_UNIT_FILL_FORE_SCHEMECOLOR_INDEX" val="16"/>
  <p:tag name="KSO_WM_UNIT_FILL_TYPE" val="1"/>
  <p:tag name="KSO_WM_UNIT_SHADOW_SCHEMECOLOR_INDEX_BRIGHTNESS" val="0"/>
  <p:tag name="KSO_WM_UNIT_SHADOW_SCHEMECOLOR_INDEX" val="13"/>
  <p:tag name="KSO_WM_UNIT_TEXT_FILL_TYPE" val="1"/>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REFSHAPE" val="425895372"/>
</p:tagLst>
</file>

<file path=ppt/tags/tag2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 name="KSO_WM_UNIT_TYPE" val="i"/>
</p:tagLst>
</file>

<file path=ppt/tags/tag2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7*i*2"/>
  <p:tag name="KSO_WM_UNIT_LAYERLEVEL" val="1"/>
  <p:tag name="KSO_WM_TAG_VERSION" val="1.0"/>
  <p:tag name="KSO_WM_BEAUTIFY_FLAG" val="#wm#"/>
  <p:tag name="KSO_WM_SLIDE_BACKGROUND_TYPE" val="navigation"/>
  <p:tag name="KSO_WM_SLIDE_BK_DARK_LIGHT" val="2"/>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2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17*i*3"/>
  <p:tag name="KSO_WM_UNIT_LAYERLEVEL" val="1"/>
  <p:tag name="KSO_WM_TAG_VERSION" val="1.0"/>
  <p:tag name="KSO_WM_BEAUTIFY_FLAG" val="#wm#"/>
  <p:tag name="KSO_WM_SLIDE_BACKGROUND_TYPE" val="navigation"/>
  <p:tag name="KSO_WM_SLIDE_BK_DARK_LIGHT" val="2"/>
  <p:tag name="KSO_WM_UNIT_FILL_FORE_SCHEMECOLOR_INDEX_BRIGHTNESS" val="0"/>
  <p:tag name="KSO_WM_UNIT_FILL_FORE_SCHEMECOLOR_INDEX" val="7"/>
  <p:tag name="KSO_WM_UNIT_FILL_TYPE" val="1"/>
  <p:tag name="KSO_WM_UNIT_TEXT_FILL_FORE_SCHEMECOLOR_INDEX_BRIGHTNESS" val="0"/>
  <p:tag name="KSO_WM_UNIT_TEXT_FILL_FORE_SCHEMECOLOR_INDEX" val="2"/>
  <p:tag name="KSO_WM_UNIT_TEXT_FILL_TYPE" val="1"/>
</p:tagLst>
</file>

<file path=ppt/tags/tag2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7*i*1"/>
  <p:tag name="KSO_WM_UNIT_BK_DARK_LIGHT" val="1"/>
  <p:tag name="KSO_WM_UNIT_LAYERLEVEL" val="1"/>
  <p:tag name="KSO_WM_TAG_VERSION" val="1.0"/>
  <p:tag name="KSO_WM_BEAUTIFY_FLAG" val="#wm#"/>
  <p:tag name="KSO_WM_SLIDE_BACKGROUND_TYPE" val="navigation"/>
  <p:tag name="KSO_WM_SLIDE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Lst>
</file>

<file path=ppt/tags/tag2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7*i*1"/>
  <p:tag name="KSO_WM_UNIT_LAYERLEVEL" val="1"/>
  <p:tag name="KSO_WM_TAG_VERSION" val="1.0"/>
  <p:tag name="KSO_WM_BEAUTIFY_FLAG" val="#wm#"/>
  <p:tag name="KSO_WM_SLIDE_BACKGROUND_TYPE" val="navigation"/>
  <p:tag name="KSO_WM_SLIDE_BK_DARK_LIGHT" val="2"/>
  <p:tag name="KSO_WM_UNIT_FILL_FORE_SCHEMECOLOR_INDEX_BRIGHTNESS" val="0"/>
  <p:tag name="KSO_WM_UNIT_FILL_FORE_SCHEMECOLOR_INDEX" val="5"/>
  <p:tag name="KSO_WM_UNIT_FILL_TYPE" val="1"/>
  <p:tag name="KSO_WM_UNIT_TEXT_FILL_TYPE" val="1"/>
</p:tagLst>
</file>

<file path=ppt/tags/tag275.xml><?xml version="1.0" encoding="utf-8"?>
<p:tagLst xmlns:p="http://schemas.openxmlformats.org/presentationml/2006/main">
  <p:tag name="KSO_WM_UNIT_ISCONTENTSTITLE" val="0"/>
  <p:tag name="KSO_WM_UNIT_NOCLEAR" val="0"/>
  <p:tag name="KSO_WM_UNIT_HIGHLIGHT" val="0"/>
  <p:tag name="KSO_WM_UNIT_COMPATIBLE" val="0"/>
  <p:tag name="KSO_WM_UNIT_DIAGRAM_ISNUMVISUAL" val="0"/>
  <p:tag name="KSO_WM_UNIT_DIAGRAM_ISREFERUNIT" val="0"/>
  <p:tag name="KSO_WM_UNIT_ID" val="diagram20203895_1*a*1"/>
  <p:tag name="KSO_WM_TEMPLATE_CATEGORY" val="diagram"/>
  <p:tag name="KSO_WM_TEMPLATE_INDEX" val="20203895"/>
  <p:tag name="KSO_WM_UNIT_LAYERLEVEL" val="1"/>
  <p:tag name="KSO_WM_TAG_VERSION" val="1.0"/>
  <p:tag name="KSO_WM_BEAUTIFY_FLAG" val="#wm#"/>
  <p:tag name="KSO_WM_UNIT_PRESET_TEXT" val="单击输入大标题"/>
  <p:tag name="KSO_WM_UNIT_VALUE" val="26"/>
  <p:tag name="KSO_WM_UNIT_TYPE" val="a"/>
  <p:tag name="KSO_WM_UNIT_INDEX" val="1"/>
  <p:tag name="KSO_WM_UNIT_DEFAULT_FONT" val="28;32;4"/>
  <p:tag name="KSO_WM_UNIT_BLOCK" val="0"/>
  <p:tag name="KSO_WM_UNIT_SM_LIMIT_TYPE" val="1"/>
  <p:tag name="KSO_WM_UNIT_ISNUMDGMTITLE" val="0"/>
  <p:tag name="KSO_WM_UNIT_PLACING_PICTURE_MD4" val="0"/>
  <p:tag name="KSO_WM_UNIT_TEXT_FILL_FORE_SCHEMECOLOR_INDEX_BRIGHTNESS" val="0"/>
  <p:tag name="KSO_WM_UNIT_TEXT_FILL_FORE_SCHEMECOLOR_INDEX" val="14"/>
  <p:tag name="KSO_WM_UNIT_TEXT_FILL_TYPE" val="1"/>
</p:tagLst>
</file>

<file path=ppt/tags/tag276.xml><?xml version="1.0" encoding="utf-8"?>
<p:tagLst xmlns:p="http://schemas.openxmlformats.org/presentationml/2006/main">
  <p:tag name="KSO_WM_UNIT_ISCONTENTSTITLE" val="0"/>
  <p:tag name="KSO_WM_UNIT_PRESET_TEXT" val="我们是致力于研究AI智能创作PPT的一个团队;&#13;我们潜心钻研幻灯片的演示规律与创作思路，希望通过人工智能解放用户双手，不仅高效，且精准。"/>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03895_1*f*1"/>
  <p:tag name="KSO_WM_TEMPLATE_CATEGORY" val="diagram"/>
  <p:tag name="KSO_WM_TEMPLATE_INDEX" val="20203895"/>
  <p:tag name="KSO_WM_UNIT_LAYERLEVEL" val="1"/>
  <p:tag name="KSO_WM_TAG_VERSION" val="1.0"/>
  <p:tag name="KSO_WM_BEAUTIFY_FLAG" val="#wm#"/>
  <p:tag name="KSO_WM_UNIT_VALUE" val="96"/>
  <p:tag name="KSO_WM_UNIT_DEFAULT_FONT" val="16;24;2"/>
  <p:tag name="KSO_WM_UNIT_BLOCK" val="0"/>
  <p:tag name="KSO_WM_UNIT_PLACING_PICTURE_MD4" val="0"/>
  <p:tag name="KSO_WM_UNIT_SMARTLAYOUT_COMPRESS_INFO" val="{&#10;    &quot;id&quot;: &quot;2020-04-15T17:30:07&quot;,&#10;    &quot;max&quot;: 1.8622931747813709e-06,&#10;    &quot;topChanged&quot;: 0&#10;}&#10;"/>
  <p:tag name="KSO_WM_UNIT_LAST_MAX_FONTSIZE" val="480"/>
  <p:tag name="KSO_WM_UNIT_TEXT_FILL_FORE_SCHEMECOLOR_INDEX_BRIGHTNESS" val="0.25"/>
  <p:tag name="KSO_WM_UNIT_TEXT_FILL_FORE_SCHEMECOLOR_INDEX" val="13"/>
  <p:tag name="KSO_WM_UNIT_TEXT_FILL_TYPE" val="1"/>
</p:tagLst>
</file>

<file path=ppt/tags/tag277.xml><?xml version="1.0" encoding="utf-8"?>
<p:tagLst xmlns:p="http://schemas.openxmlformats.org/presentationml/2006/main">
  <p:tag name="KSO_WM_SLIDE_ID" val="diagram20203895_1"/>
  <p:tag name="KSO_WM_TEMPLATE_SUBCATEGORY" val="11"/>
  <p:tag name="KSO_WM_SLIDE_TYPE" val="text"/>
  <p:tag name="KSO_WM_SLIDE_SUBTYPE" val="pureTxt"/>
  <p:tag name="KSO_WM_SLIDE_ITEM_CNT" val="0"/>
  <p:tag name="KSO_WM_SLIDE_INDEX" val="1"/>
  <p:tag name="KSO_WM_UNIT_SHOW_EDIT_AREA_INDICATION" val="1"/>
  <p:tag name="KSO_WM_SLIDE_SIZE" val="960*508"/>
  <p:tag name="KSO_WM_SLIDE_POSITION" val="0*0"/>
  <p:tag name="KSO_WM_TAG_VERSION" val="1.0"/>
  <p:tag name="KSO_WM_BEAUTIFY_FLAG" val="#wm#"/>
  <p:tag name="KSO_WM_TEMPLATE_CATEGORY" val="diagram"/>
  <p:tag name="KSO_WM_TEMPLATE_INDEX" val="20203895"/>
  <p:tag name="KSO_WM_SLIDE_LAYOUT" val="a_f_i"/>
  <p:tag name="KSO_WM_SLIDE_LAYOUT_CNT" val="1_1_1"/>
  <p:tag name="KSO_WM_TEMPLATE_MASTER_TYPE" val="0"/>
  <p:tag name="KSO_WM_TEMPLATE_COLOR_TYPE" val="1"/>
  <p:tag name="KSO_WM_SLIDE_LAYOUT_INFO" val="{&#10;    &quot;backgroundInfo&quot;: [&#10;        {&#10;            &quot;bottom&quot;: 0,&#10;            &quot;bottomAbs&quot;: false,&#10;            &quot;left&quot;: 0,&#10;            &quot;leftAbs&quot;: false,&#10;            &quot;right&quot;: 0,&#10;            &quot;rightAbs&quot;: false,&#10;            &quot;top&quot;: 0,&#10;            &quot;topAbs&quot;: false,&#10;            &quot;type&quot;: &quot;general&quot;&#10;        }&#10;    ],&#10;    &quot;id&quot;: &quot;2020-04-15T17:30:07&quot;,&#10;    &quot;maxSize&quot;: {&#10;        &quot;size1&quot;: 13.300000000000001&#10;    },&#10;    &quot;minSize&quot;: {&#10;        &quot;size1&quot;: 13.300000000000001&#10;    },&#10;    &quot;normalSize&quot;: {&#10;        &quot;size1&quot;: 13.300000000000001&#10;    },&#10;    &quot;subLayout&quot;: [&#10;        {&#10;            &quot;backgroundInfo&quot;: [&#10;                {&#10;                    &quot;bottom&quot;: 0,&#10;                    &quot;bottomAbs&quot;: false,&#10;                    &quot;left&quot;: 0,&#10;                    &quot;leftAbs&quot;: false,&#10;                    &quot;right&quot;: 0,&#10;                    &quot;rightAbs&quot;: false,&#10;                    &quot;top&quot;: 0,&#10;                    &quot;topAbs&quot;: false,&#10;                    &quot;type&quot;: &quot;navigation&quot;&#10;                }&#10;            ],&#10;            &quot;id&quot;: &quot;2020-04-15T17:30:07&quot;,&#10;            &quot;margin&quot;: {&#10;                &quot;bottom&quot;: 0.42500001192092896,&#10;                &quot;left&quot;: 1.690000057220459,&#10;                &quot;right&quot;: 1.6920000314712524,&#10;                &quot;top&quot;: 0.42500001192092896&#10;            },&#10;            &quot;type&quot;: 0&#10;        },&#10;        {&#10;            &quot;id&quot;: &quot;2020-04-15T17:30:07&quot;,&#10;            &quot;margin&quot;: {&#10;                &quot;bottom&quot;: 2.9600000381469727,&#10;                &quot;left&quot;: 2.119999885559082,&#10;                &quot;right&quot;: 2.119999885559082,&#10;                &quot;top&quot;: 1.690000057220459&#10;            },&#10;            &quot;type&quot;: 0&#10;        }&#10;    ],&#10;    &quot;type&quot;: 0&#10;}&#10;"/>
  <p:tag name="KSO_WM_SLIDE_CAN_ADD_NAVIGATION" val="1"/>
  <p:tag name="KSO_WM_SLIDE_BACKGROUND" val="[&quot;general&quot;,&quot;navigation&quot;]"/>
  <p:tag name="KSO_WM_SLIDE_RATIO" val="1.777778"/>
  <p:tag name="KSO_WM_SLIDE_BK_DARK_LIGHT" val="2"/>
  <p:tag name="KSO_WM_SLIDE_BACKGROUND_TYPE" val="navigation"/>
</p:tagLst>
</file>

<file path=ppt/tags/tag2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 name="KSO_WM_UNIT_TYPE" val="i"/>
</p:tagLst>
</file>

<file path=ppt/tags/tag2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7*i*2"/>
  <p:tag name="KSO_WM_UNIT_LAYERLEVEL" val="1"/>
  <p:tag name="KSO_WM_TAG_VERSION" val="1.0"/>
  <p:tag name="KSO_WM_BEAUTIFY_FLAG" val="#wm#"/>
  <p:tag name="KSO_WM_SLIDE_BACKGROUND_TYPE" val="navigation"/>
  <p:tag name="KSO_WM_SLIDE_BK_DARK_LIGHT" val="2"/>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REFSHAPE" val="425896596"/>
</p:tagLst>
</file>

<file path=ppt/tags/tag2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17*i*3"/>
  <p:tag name="KSO_WM_UNIT_LAYERLEVEL" val="1"/>
  <p:tag name="KSO_WM_TAG_VERSION" val="1.0"/>
  <p:tag name="KSO_WM_BEAUTIFY_FLAG" val="#wm#"/>
  <p:tag name="KSO_WM_SLIDE_BACKGROUND_TYPE" val="navigation"/>
  <p:tag name="KSO_WM_SLIDE_BK_DARK_LIGHT" val="2"/>
  <p:tag name="KSO_WM_UNIT_FILL_FORE_SCHEMECOLOR_INDEX_BRIGHTNESS" val="0"/>
  <p:tag name="KSO_WM_UNIT_FILL_FORE_SCHEMECOLOR_INDEX" val="7"/>
  <p:tag name="KSO_WM_UNIT_FILL_TYPE" val="1"/>
  <p:tag name="KSO_WM_UNIT_TEXT_FILL_FORE_SCHEMECOLOR_INDEX_BRIGHTNESS" val="0"/>
  <p:tag name="KSO_WM_UNIT_TEXT_FILL_FORE_SCHEMECOLOR_INDEX" val="2"/>
  <p:tag name="KSO_WM_UNIT_TEXT_FILL_TYPE" val="1"/>
</p:tagLst>
</file>

<file path=ppt/tags/tag2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7*i*1"/>
  <p:tag name="KSO_WM_UNIT_BK_DARK_LIGHT" val="1"/>
  <p:tag name="KSO_WM_UNIT_LAYERLEVEL" val="1"/>
  <p:tag name="KSO_WM_TAG_VERSION" val="1.0"/>
  <p:tag name="KSO_WM_BEAUTIFY_FLAG" val="#wm#"/>
  <p:tag name="KSO_WM_SLIDE_BACKGROUND_TYPE" val="navigation"/>
  <p:tag name="KSO_WM_SLIDE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Lst>
</file>

<file path=ppt/tags/tag2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7*i*1"/>
  <p:tag name="KSO_WM_UNIT_LAYERLEVEL" val="1"/>
  <p:tag name="KSO_WM_TAG_VERSION" val="1.0"/>
  <p:tag name="KSO_WM_BEAUTIFY_FLAG" val="#wm#"/>
  <p:tag name="KSO_WM_SLIDE_BACKGROUND_TYPE" val="navigation"/>
  <p:tag name="KSO_WM_SLIDE_BK_DARK_LIGHT" val="2"/>
  <p:tag name="KSO_WM_UNIT_FILL_FORE_SCHEMECOLOR_INDEX_BRIGHTNESS" val="0"/>
  <p:tag name="KSO_WM_UNIT_FILL_FORE_SCHEMECOLOR_INDEX" val="5"/>
  <p:tag name="KSO_WM_UNIT_FILL_TYPE" val="1"/>
  <p:tag name="KSO_WM_UNIT_TEXT_FILL_TYPE" val="1"/>
</p:tagLst>
</file>

<file path=ppt/tags/tag283.xml><?xml version="1.0" encoding="utf-8"?>
<p:tagLst xmlns:p="http://schemas.openxmlformats.org/presentationml/2006/main">
  <p:tag name="KSO_WM_UNIT_ISCONTENTSTITLE" val="0"/>
  <p:tag name="KSO_WM_UNIT_NOCLEAR" val="0"/>
  <p:tag name="KSO_WM_UNIT_HIGHLIGHT" val="0"/>
  <p:tag name="KSO_WM_UNIT_COMPATIBLE" val="0"/>
  <p:tag name="KSO_WM_UNIT_DIAGRAM_ISNUMVISUAL" val="0"/>
  <p:tag name="KSO_WM_UNIT_DIAGRAM_ISREFERUNIT" val="0"/>
  <p:tag name="KSO_WM_UNIT_ID" val="diagram20203895_1*a*1"/>
  <p:tag name="KSO_WM_TEMPLATE_CATEGORY" val="diagram"/>
  <p:tag name="KSO_WM_TEMPLATE_INDEX" val="20203895"/>
  <p:tag name="KSO_WM_UNIT_LAYERLEVEL" val="1"/>
  <p:tag name="KSO_WM_TAG_VERSION" val="1.0"/>
  <p:tag name="KSO_WM_BEAUTIFY_FLAG" val="#wm#"/>
  <p:tag name="KSO_WM_UNIT_PRESET_TEXT" val="单击输入大标题"/>
  <p:tag name="KSO_WM_UNIT_VALUE" val="26"/>
  <p:tag name="KSO_WM_UNIT_TYPE" val="a"/>
  <p:tag name="KSO_WM_UNIT_INDEX" val="1"/>
  <p:tag name="KSO_WM_UNIT_DEFAULT_FONT" val="28;32;4"/>
  <p:tag name="KSO_WM_UNIT_BLOCK" val="0"/>
  <p:tag name="KSO_WM_UNIT_SM_LIMIT_TYPE" val="1"/>
  <p:tag name="KSO_WM_UNIT_ISNUMDGMTITLE" val="0"/>
  <p:tag name="KSO_WM_UNIT_PLACING_PICTURE_MD4" val="0"/>
  <p:tag name="KSO_WM_UNIT_TEXT_FILL_FORE_SCHEMECOLOR_INDEX_BRIGHTNESS" val="0"/>
  <p:tag name="KSO_WM_UNIT_TEXT_FILL_FORE_SCHEMECOLOR_INDEX" val="14"/>
  <p:tag name="KSO_WM_UNIT_TEXT_FILL_TYPE" val="1"/>
</p:tagLst>
</file>

<file path=ppt/tags/tag284.xml><?xml version="1.0" encoding="utf-8"?>
<p:tagLst xmlns:p="http://schemas.openxmlformats.org/presentationml/2006/main">
  <p:tag name="KSO_WM_SLIDE_ID" val="diagram20203895_1"/>
  <p:tag name="KSO_WM_TEMPLATE_SUBCATEGORY" val="11"/>
  <p:tag name="KSO_WM_SLIDE_TYPE" val="text"/>
  <p:tag name="KSO_WM_SLIDE_SUBTYPE" val="pureTxt"/>
  <p:tag name="KSO_WM_SLIDE_ITEM_CNT" val="0"/>
  <p:tag name="KSO_WM_SLIDE_INDEX" val="1"/>
  <p:tag name="KSO_WM_UNIT_SHOW_EDIT_AREA_INDICATION" val="1"/>
  <p:tag name="KSO_WM_SLIDE_SIZE" val="960*508"/>
  <p:tag name="KSO_WM_SLIDE_POSITION" val="0*0"/>
  <p:tag name="KSO_WM_TAG_VERSION" val="1.0"/>
  <p:tag name="KSO_WM_BEAUTIFY_FLAG" val="#wm#"/>
  <p:tag name="KSO_WM_TEMPLATE_CATEGORY" val="diagram"/>
  <p:tag name="KSO_WM_TEMPLATE_INDEX" val="20203895"/>
  <p:tag name="KSO_WM_SLIDE_LAYOUT" val="a_f_i"/>
  <p:tag name="KSO_WM_SLIDE_LAYOUT_CNT" val="1_1_1"/>
  <p:tag name="KSO_WM_TEMPLATE_MASTER_TYPE" val="0"/>
  <p:tag name="KSO_WM_TEMPLATE_COLOR_TYPE" val="1"/>
  <p:tag name="KSO_WM_SLIDE_LAYOUT_INFO" val="{&#10;    &quot;backgroundInfo&quot;: [&#10;        {&#10;            &quot;bottom&quot;: 0,&#10;            &quot;bottomAbs&quot;: false,&#10;            &quot;left&quot;: 0,&#10;            &quot;leftAbs&quot;: false,&#10;            &quot;right&quot;: 0,&#10;            &quot;rightAbs&quot;: false,&#10;            &quot;top&quot;: 0,&#10;            &quot;topAbs&quot;: false,&#10;            &quot;type&quot;: &quot;general&quot;&#10;        }&#10;    ],&#10;    &quot;id&quot;: &quot;2020-04-15T17:30:25&quot;,&#10;    &quot;maxSize&quot;: {&#10;        &quot;size1&quot;: 13.300000000000001&#10;    },&#10;    &quot;minSize&quot;: {&#10;        &quot;size1&quot;: 13.300000000000001&#10;    },&#10;    &quot;normalSize&quot;: {&#10;        &quot;size1&quot;: 13.300000000000001&#10;    },&#10;    &quot;subLayout&quot;: [&#10;        {&#10;            &quot;backgroundInfo&quot;: [&#10;                {&#10;                    &quot;bottom&quot;: 0,&#10;                    &quot;bottomAbs&quot;: false,&#10;                    &quot;left&quot;: 0,&#10;                    &quot;leftAbs&quot;: false,&#10;                    &quot;right&quot;: 0,&#10;                    &quot;rightAbs&quot;: false,&#10;                    &quot;top&quot;: 0,&#10;                    &quot;topAbs&quot;: false,&#10;                    &quot;type&quot;: &quot;navigation&quot;&#10;                }&#10;            ],&#10;            &quot;id&quot;: &quot;2020-04-15T17:30:25&quot;,&#10;            &quot;margin&quot;: {&#10;                &quot;bottom&quot;: 0.42500001192092896,&#10;                &quot;left&quot;: 1.690000057220459,&#10;                &quot;right&quot;: 1.6920000314712524,&#10;                &quot;top&quot;: 0.42500001192092896&#10;            },&#10;            &quot;type&quot;: 0&#10;        },&#10;        {&#10;            &quot;id&quot;: &quot;2020-04-15T17:30:25&quot;,&#10;            &quot;margin&quot;: {&#10;                &quot;bottom&quot;: 2.9600000381469727,&#10;                &quot;left&quot;: 2.119999885559082,&#10;                &quot;right&quot;: 2.119999885559082,&#10;                &quot;top&quot;: 1.690000057220459&#10;            },&#10;            &quot;type&quot;: 0&#10;        }&#10;    ],&#10;    &quot;type&quot;: 0&#10;}&#10;"/>
  <p:tag name="KSO_WM_SLIDE_CAN_ADD_NAVIGATION" val="1"/>
  <p:tag name="KSO_WM_SLIDE_BACKGROUND" val="[&quot;general&quot;,&quot;navigation&quot;]"/>
  <p:tag name="KSO_WM_SLIDE_RATIO" val="1.777778"/>
  <p:tag name="KSO_WM_SLIDE_BK_DARK_LIGHT" val="2"/>
  <p:tag name="KSO_WM_SLIDE_BACKGROUND_TYPE" val="navigation"/>
</p:tagLst>
</file>

<file path=ppt/tags/tag2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 name="KSO_WM_UNIT_TYPE" val="i"/>
</p:tagLst>
</file>

<file path=ppt/tags/tag2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7*i*2"/>
  <p:tag name="KSO_WM_UNIT_LAYERLEVEL" val="1"/>
  <p:tag name="KSO_WM_TAG_VERSION" val="1.0"/>
  <p:tag name="KSO_WM_BEAUTIFY_FLAG" val="#wm#"/>
  <p:tag name="KSO_WM_SLIDE_BACKGROUND_TYPE" val="navigation"/>
  <p:tag name="KSO_WM_SLIDE_BK_DARK_LIGHT" val="2"/>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2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17*i*3"/>
  <p:tag name="KSO_WM_UNIT_LAYERLEVEL" val="1"/>
  <p:tag name="KSO_WM_TAG_VERSION" val="1.0"/>
  <p:tag name="KSO_WM_BEAUTIFY_FLAG" val="#wm#"/>
  <p:tag name="KSO_WM_SLIDE_BACKGROUND_TYPE" val="navigation"/>
  <p:tag name="KSO_WM_SLIDE_BK_DARK_LIGHT" val="2"/>
  <p:tag name="KSO_WM_UNIT_FILL_FORE_SCHEMECOLOR_INDEX_BRIGHTNESS" val="0"/>
  <p:tag name="KSO_WM_UNIT_FILL_FORE_SCHEMECOLOR_INDEX" val="7"/>
  <p:tag name="KSO_WM_UNIT_FILL_TYPE" val="1"/>
  <p:tag name="KSO_WM_UNIT_TEXT_FILL_FORE_SCHEMECOLOR_INDEX_BRIGHTNESS" val="0"/>
  <p:tag name="KSO_WM_UNIT_TEXT_FILL_FORE_SCHEMECOLOR_INDEX" val="2"/>
  <p:tag name="KSO_WM_UNIT_TEXT_FILL_TYPE" val="1"/>
</p:tagLst>
</file>

<file path=ppt/tags/tag2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7*i*1"/>
  <p:tag name="KSO_WM_UNIT_BK_DARK_LIGHT" val="1"/>
  <p:tag name="KSO_WM_UNIT_LAYERLEVEL" val="1"/>
  <p:tag name="KSO_WM_TAG_VERSION" val="1.0"/>
  <p:tag name="KSO_WM_BEAUTIFY_FLAG" val="#wm#"/>
  <p:tag name="KSO_WM_SLIDE_BACKGROUND_TYPE" val="navigation"/>
  <p:tag name="KSO_WM_SLIDE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Lst>
</file>

<file path=ppt/tags/tag2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7*i*1"/>
  <p:tag name="KSO_WM_UNIT_LAYERLEVEL" val="1"/>
  <p:tag name="KSO_WM_TAG_VERSION" val="1.0"/>
  <p:tag name="KSO_WM_BEAUTIFY_FLAG" val="#wm#"/>
  <p:tag name="KSO_WM_SLIDE_BACKGROUND_TYPE" val="navigation"/>
  <p:tag name="KSO_WM_SLIDE_BK_DARK_LIGHT" val="2"/>
  <p:tag name="KSO_WM_UNIT_FILL_FORE_SCHEMECOLOR_INDEX_BRIGHTNESS" val="0"/>
  <p:tag name="KSO_WM_UNIT_FILL_FORE_SCHEMECOLOR_INDEX" val="5"/>
  <p:tag name="KSO_WM_UNIT_FILL_TYPE" val="1"/>
  <p:tag name="KSO_WM_UNIT_TEXT_FILL_TYPE" val="1"/>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REFSHAPE" val="425897548"/>
</p:tagLst>
</file>

<file path=ppt/tags/tag290.xml><?xml version="1.0" encoding="utf-8"?>
<p:tagLst xmlns:p="http://schemas.openxmlformats.org/presentationml/2006/main">
  <p:tag name="KSO_WM_UNIT_ISCONTENTSTITLE" val="0"/>
  <p:tag name="KSO_WM_UNIT_NOCLEAR" val="0"/>
  <p:tag name="KSO_WM_UNIT_HIGHLIGHT" val="0"/>
  <p:tag name="KSO_WM_UNIT_COMPATIBLE" val="0"/>
  <p:tag name="KSO_WM_UNIT_DIAGRAM_ISNUMVISUAL" val="0"/>
  <p:tag name="KSO_WM_UNIT_DIAGRAM_ISREFERUNIT" val="0"/>
  <p:tag name="KSO_WM_UNIT_ID" val="diagram20203895_1*a*1"/>
  <p:tag name="KSO_WM_TEMPLATE_CATEGORY" val="diagram"/>
  <p:tag name="KSO_WM_TEMPLATE_INDEX" val="20203895"/>
  <p:tag name="KSO_WM_UNIT_LAYERLEVEL" val="1"/>
  <p:tag name="KSO_WM_TAG_VERSION" val="1.0"/>
  <p:tag name="KSO_WM_BEAUTIFY_FLAG" val="#wm#"/>
  <p:tag name="KSO_WM_UNIT_PRESET_TEXT" val="单击输入大标题"/>
  <p:tag name="KSO_WM_UNIT_VALUE" val="26"/>
  <p:tag name="KSO_WM_UNIT_TYPE" val="a"/>
  <p:tag name="KSO_WM_UNIT_INDEX" val="1"/>
  <p:tag name="KSO_WM_UNIT_DEFAULT_FONT" val="28;32;4"/>
  <p:tag name="KSO_WM_UNIT_BLOCK" val="0"/>
  <p:tag name="KSO_WM_UNIT_SM_LIMIT_TYPE" val="1"/>
  <p:tag name="KSO_WM_UNIT_ISNUMDGMTITLE" val="0"/>
  <p:tag name="KSO_WM_UNIT_PLACING_PICTURE_MD4" val="0"/>
  <p:tag name="KSO_WM_UNIT_TEXT_FILL_FORE_SCHEMECOLOR_INDEX_BRIGHTNESS" val="0"/>
  <p:tag name="KSO_WM_UNIT_TEXT_FILL_FORE_SCHEMECOLOR_INDEX" val="14"/>
  <p:tag name="KSO_WM_UNIT_TEXT_FILL_TYPE" val="1"/>
</p:tagLst>
</file>

<file path=ppt/tags/tag29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1"/>
  <p:tag name="KSO_WM_UNIT_ID" val="diagram731_5*l_h_i*1_1_1"/>
  <p:tag name="KSO_WM_TEMPLATE_CATEGORY" val="diagram"/>
  <p:tag name="KSO_WM_TEMPLATE_INDEX" val="731"/>
  <p:tag name="KSO_WM_UNIT_LAYERLEVEL" val="1_1_1"/>
  <p:tag name="KSO_WM_TAG_VERSION" val="1.0"/>
  <p:tag name="KSO_WM_BEAUTIFY_FLAG" val="#wm#"/>
  <p:tag name="KSO_WM_UNIT_FILL_FORE_SCHEMECOLOR_INDEX" val="5"/>
  <p:tag name="KSO_WM_UNIT_FILL_TYPE" val="1"/>
  <p:tag name="KSO_WM_UNIT_TEXT_FILL_FORE_SCHEMECOLOR_INDEX" val="2"/>
  <p:tag name="KSO_WM_UNIT_TEXT_FILL_TYPE" val="1"/>
  <p:tag name="KSO_WM_UNIT_USESOURCEFORMAT_APPLY" val="1"/>
</p:tagLst>
</file>

<file path=ppt/tags/tag29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1_1"/>
  <p:tag name="KSO_WM_UNIT_ID" val="diagram731_5*l_h_i*1_1_1"/>
  <p:tag name="KSO_WM_TEMPLATE_CATEGORY" val="diagram"/>
  <p:tag name="KSO_WM_TEMPLATE_INDEX" val="731"/>
  <p:tag name="KSO_WM_UNIT_LAYERLEVEL" val="1_1_1"/>
  <p:tag name="KSO_WM_TAG_VERSION" val="1.0"/>
  <p:tag name="KSO_WM_BEAUTIFY_FLAG" val="#wm#"/>
  <p:tag name="KSO_WM_UNIT_FILL_FORE_SCHEMECOLOR_INDEX" val="5"/>
  <p:tag name="KSO_WM_UNIT_FILL_TYPE" val="1"/>
  <p:tag name="KSO_WM_UNIT_TEXT_FILL_FORE_SCHEMECOLOR_INDEX" val="14"/>
  <p:tag name="KSO_WM_UNIT_TEXT_FILL_TYPE" val="1"/>
  <p:tag name="KSO_WM_UNIT_USESOURCEFORMAT_APPLY" val="1"/>
</p:tagLst>
</file>

<file path=ppt/tags/tag293.xml><?xml version="1.0" encoding="utf-8"?>
<p:tagLst xmlns:p="http://schemas.openxmlformats.org/presentationml/2006/main">
  <p:tag name="KSO_WM_UNIT_PRESET_TEXT" val="单击此处添加文本具体内容，简明扼要的阐述您的观点。"/>
  <p:tag name="KSO_WM_UNIT_NOCLEAR" val="0"/>
  <p:tag name="KSO_WM_UNIT_VALUE" val="36"/>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731_5*l_h_f*1_1_1"/>
  <p:tag name="KSO_WM_TEMPLATE_CATEGORY" val="diagram"/>
  <p:tag name="KSO_WM_TEMPLATE_INDEX" val="731"/>
  <p:tag name="KSO_WM_UNIT_LAYERLEVEL" val="1_1_1"/>
  <p:tag name="KSO_WM_TAG_VERSION" val="1.0"/>
  <p:tag name="KSO_WM_BEAUTIFY_FLAG" val="#wm#"/>
  <p:tag name="KSO_WM_UNIT_TEXT_FILL_FORE_SCHEMECOLOR_INDEX" val="14"/>
  <p:tag name="KSO_WM_UNIT_TEXT_FILL_TYPE" val="1"/>
  <p:tag name="KSO_WM_UNIT_USESOURCEFORMAT_APPLY" val="1"/>
</p:tagLst>
</file>

<file path=ppt/tags/tag29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1"/>
  <p:tag name="KSO_WM_UNIT_ID" val="diagram731_5*l_h_i*1_2_1"/>
  <p:tag name="KSO_WM_TEMPLATE_CATEGORY" val="diagram"/>
  <p:tag name="KSO_WM_TEMPLATE_INDEX" val="731"/>
  <p:tag name="KSO_WM_UNIT_LAYERLEVEL" val="1_1_1"/>
  <p:tag name="KSO_WM_TAG_VERSION" val="1.0"/>
  <p:tag name="KSO_WM_BEAUTIFY_FLAG" val="#wm#"/>
  <p:tag name="KSO_WM_UNIT_FILL_FORE_SCHEMECOLOR_INDEX" val="6"/>
  <p:tag name="KSO_WM_UNIT_FILL_TYPE" val="1"/>
  <p:tag name="KSO_WM_UNIT_TEXT_FILL_FORE_SCHEMECOLOR_INDEX" val="2"/>
  <p:tag name="KSO_WM_UNIT_TEXT_FILL_TYPE" val="1"/>
  <p:tag name="KSO_WM_UNIT_USESOURCEFORMAT_APPLY" val="1"/>
</p:tagLst>
</file>

<file path=ppt/tags/tag29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2_1"/>
  <p:tag name="KSO_WM_UNIT_ID" val="diagram731_5*l_h_i*1_2_1"/>
  <p:tag name="KSO_WM_TEMPLATE_CATEGORY" val="diagram"/>
  <p:tag name="KSO_WM_TEMPLATE_INDEX" val="731"/>
  <p:tag name="KSO_WM_UNIT_LAYERLEVEL" val="1_1_1"/>
  <p:tag name="KSO_WM_TAG_VERSION" val="1.0"/>
  <p:tag name="KSO_WM_BEAUTIFY_FLAG" val="#wm#"/>
  <p:tag name="KSO_WM_UNIT_FILL_FORE_SCHEMECOLOR_INDEX" val="6"/>
  <p:tag name="KSO_WM_UNIT_FILL_TYPE" val="1"/>
  <p:tag name="KSO_WM_UNIT_TEXT_FILL_FORE_SCHEMECOLOR_INDEX" val="14"/>
  <p:tag name="KSO_WM_UNIT_TEXT_FILL_TYPE" val="1"/>
  <p:tag name="KSO_WM_UNIT_USESOURCEFORMAT_APPLY" val="1"/>
</p:tagLst>
</file>

<file path=ppt/tags/tag296.xml><?xml version="1.0" encoding="utf-8"?>
<p:tagLst xmlns:p="http://schemas.openxmlformats.org/presentationml/2006/main">
  <p:tag name="KSO_WM_UNIT_PRESET_TEXT" val="单击此处添加文本具体内容，简明扼要的阐述您的观点。"/>
  <p:tag name="KSO_WM_UNIT_NOCLEAR" val="0"/>
  <p:tag name="KSO_WM_UNIT_VALUE" val="36"/>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diagram731_5*l_h_f*1_2_1"/>
  <p:tag name="KSO_WM_TEMPLATE_CATEGORY" val="diagram"/>
  <p:tag name="KSO_WM_TEMPLATE_INDEX" val="731"/>
  <p:tag name="KSO_WM_UNIT_LAYERLEVEL" val="1_1_1"/>
  <p:tag name="KSO_WM_TAG_VERSION" val="1.0"/>
  <p:tag name="KSO_WM_BEAUTIFY_FLAG" val="#wm#"/>
  <p:tag name="KSO_WM_UNIT_TEXT_FILL_FORE_SCHEMECOLOR_INDEX" val="14"/>
  <p:tag name="KSO_WM_UNIT_TEXT_FILL_TYPE" val="1"/>
  <p:tag name="KSO_WM_UNIT_USESOURCEFORMAT_APPLY" val="1"/>
</p:tagLst>
</file>

<file path=ppt/tags/tag29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3_1"/>
  <p:tag name="KSO_WM_UNIT_ID" val="diagram731_5*l_h_i*1_3_1"/>
  <p:tag name="KSO_WM_TEMPLATE_CATEGORY" val="diagram"/>
  <p:tag name="KSO_WM_TEMPLATE_INDEX" val="731"/>
  <p:tag name="KSO_WM_UNIT_LAYERLEVEL" val="1_1_1"/>
  <p:tag name="KSO_WM_TAG_VERSION" val="1.0"/>
  <p:tag name="KSO_WM_BEAUTIFY_FLAG" val="#wm#"/>
  <p:tag name="KSO_WM_UNIT_FILL_FORE_SCHEMECOLOR_INDEX" val="7"/>
  <p:tag name="KSO_WM_UNIT_FILL_TYPE" val="1"/>
  <p:tag name="KSO_WM_UNIT_TEXT_FILL_FORE_SCHEMECOLOR_INDEX" val="2"/>
  <p:tag name="KSO_WM_UNIT_TEXT_FILL_TYPE" val="1"/>
  <p:tag name="KSO_WM_UNIT_USESOURCEFORMAT_APPLY" val="1"/>
</p:tagLst>
</file>

<file path=ppt/tags/tag29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3_1"/>
  <p:tag name="KSO_WM_UNIT_ID" val="diagram731_5*l_h_i*1_3_1"/>
  <p:tag name="KSO_WM_TEMPLATE_CATEGORY" val="diagram"/>
  <p:tag name="KSO_WM_TEMPLATE_INDEX" val="731"/>
  <p:tag name="KSO_WM_UNIT_LAYERLEVEL" val="1_1_1"/>
  <p:tag name="KSO_WM_TAG_VERSION" val="1.0"/>
  <p:tag name="KSO_WM_BEAUTIFY_FLAG" val="#wm#"/>
  <p:tag name="KSO_WM_UNIT_FILL_FORE_SCHEMECOLOR_INDEX" val="7"/>
  <p:tag name="KSO_WM_UNIT_FILL_TYPE" val="1"/>
  <p:tag name="KSO_WM_UNIT_TEXT_FILL_FORE_SCHEMECOLOR_INDEX" val="14"/>
  <p:tag name="KSO_WM_UNIT_TEXT_FILL_TYPE" val="1"/>
  <p:tag name="KSO_WM_UNIT_USESOURCEFORMAT_APPLY" val="1"/>
</p:tagLst>
</file>

<file path=ppt/tags/tag299.xml><?xml version="1.0" encoding="utf-8"?>
<p:tagLst xmlns:p="http://schemas.openxmlformats.org/presentationml/2006/main">
  <p:tag name="KSO_WM_UNIT_PRESET_TEXT" val="单击此处添加文本具体内容，简明扼要的阐述您的观点。"/>
  <p:tag name="KSO_WM_UNIT_NOCLEAR" val="0"/>
  <p:tag name="KSO_WM_UNIT_VALUE" val="36"/>
  <p:tag name="KSO_WM_UNIT_HIGHLIGHT" val="0"/>
  <p:tag name="KSO_WM_UNIT_COMPATIBLE" val="0"/>
  <p:tag name="KSO_WM_UNIT_DIAGRAM_ISNUMVISUAL" val="0"/>
  <p:tag name="KSO_WM_UNIT_DIAGRAM_ISREFERUNIT" val="0"/>
  <p:tag name="KSO_WM_DIAGRAM_GROUP_CODE" val="l1-1"/>
  <p:tag name="KSO_WM_UNIT_TYPE" val="l_h_f"/>
  <p:tag name="KSO_WM_UNIT_INDEX" val="1_3_1"/>
  <p:tag name="KSO_WM_UNIT_ID" val="diagram731_5*l_h_f*1_3_1"/>
  <p:tag name="KSO_WM_TEMPLATE_CATEGORY" val="diagram"/>
  <p:tag name="KSO_WM_TEMPLATE_INDEX" val="731"/>
  <p:tag name="KSO_WM_UNIT_LAYERLEVEL" val="1_1_1"/>
  <p:tag name="KSO_WM_TAG_VERSION" val="1.0"/>
  <p:tag name="KSO_WM_BEAUTIFY_FLAG" val="#wm#"/>
  <p:tag name="KSO_WM_UNIT_TEXT_FILL_FORE_SCHEMECOLOR_INDEX" val="14"/>
  <p:tag name="KSO_WM_UNIT_TEXT_FILL_TYPE" val="1"/>
  <p:tag name="KSO_WM_UNIT_USESOURCEFORMAT_APPLY" val="1"/>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y*1"/>
  <p:tag name="KSO_WM_UNIT_LAYERLEVEL" val="1"/>
  <p:tag name="KSO_WM_TAG_VERSION" val="1.0"/>
  <p:tag name="KSO_WM_BEAUTIFY_FLAG" val="#wm#"/>
  <p:tag name="KSO_WM_UNIT_TYPE" val="y"/>
  <p:tag name="KSO_WM_UNIT_INDEX" val="1"/>
  <p:tag name="KSO_WM_SLIDE_BACKGROUND_MASK_FLAG" val="1"/>
  <p:tag name="REFSHAPE" val="425893196"/>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REFSHAPE" val="425899044"/>
</p:tagLst>
</file>

<file path=ppt/tags/tag30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4_1"/>
  <p:tag name="KSO_WM_UNIT_ID" val="diagram731_5*l_h_i*1_4_1"/>
  <p:tag name="KSO_WM_TEMPLATE_CATEGORY" val="diagram"/>
  <p:tag name="KSO_WM_TEMPLATE_INDEX" val="731"/>
  <p:tag name="KSO_WM_UNIT_LAYERLEVEL" val="1_1_1"/>
  <p:tag name="KSO_WM_TAG_VERSION" val="1.0"/>
  <p:tag name="KSO_WM_BEAUTIFY_FLAG" val="#wm#"/>
  <p:tag name="KSO_WM_UNIT_FILL_FORE_SCHEMECOLOR_INDEX" val="8"/>
  <p:tag name="KSO_WM_UNIT_FILL_TYPE" val="1"/>
  <p:tag name="KSO_WM_UNIT_TEXT_FILL_FORE_SCHEMECOLOR_INDEX" val="2"/>
  <p:tag name="KSO_WM_UNIT_TEXT_FILL_TYPE" val="1"/>
  <p:tag name="KSO_WM_UNIT_USESOURCEFORMAT_APPLY" val="1"/>
</p:tagLst>
</file>

<file path=ppt/tags/tag30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4_1"/>
  <p:tag name="KSO_WM_UNIT_ID" val="diagram731_5*l_h_i*1_4_1"/>
  <p:tag name="KSO_WM_TEMPLATE_CATEGORY" val="diagram"/>
  <p:tag name="KSO_WM_TEMPLATE_INDEX" val="731"/>
  <p:tag name="KSO_WM_UNIT_LAYERLEVEL" val="1_1_1"/>
  <p:tag name="KSO_WM_TAG_VERSION" val="1.0"/>
  <p:tag name="KSO_WM_BEAUTIFY_FLAG" val="#wm#"/>
  <p:tag name="KSO_WM_UNIT_FILL_FORE_SCHEMECOLOR_INDEX" val="8"/>
  <p:tag name="KSO_WM_UNIT_FILL_TYPE" val="1"/>
  <p:tag name="KSO_WM_UNIT_TEXT_FILL_FORE_SCHEMECOLOR_INDEX" val="14"/>
  <p:tag name="KSO_WM_UNIT_TEXT_FILL_TYPE" val="1"/>
  <p:tag name="KSO_WM_UNIT_USESOURCEFORMAT_APPLY" val="1"/>
</p:tagLst>
</file>

<file path=ppt/tags/tag302.xml><?xml version="1.0" encoding="utf-8"?>
<p:tagLst xmlns:p="http://schemas.openxmlformats.org/presentationml/2006/main">
  <p:tag name="KSO_WM_UNIT_PRESET_TEXT" val="单击此处添加文本具体内容，简明扼要的阐述您的观点。"/>
  <p:tag name="KSO_WM_UNIT_NOCLEAR" val="0"/>
  <p:tag name="KSO_WM_UNIT_VALUE" val="36"/>
  <p:tag name="KSO_WM_UNIT_HIGHLIGHT" val="0"/>
  <p:tag name="KSO_WM_UNIT_COMPATIBLE" val="0"/>
  <p:tag name="KSO_WM_UNIT_DIAGRAM_ISNUMVISUAL" val="0"/>
  <p:tag name="KSO_WM_UNIT_DIAGRAM_ISREFERUNIT" val="0"/>
  <p:tag name="KSO_WM_DIAGRAM_GROUP_CODE" val="l1-1"/>
  <p:tag name="KSO_WM_UNIT_TYPE" val="l_h_f"/>
  <p:tag name="KSO_WM_UNIT_INDEX" val="1_4_1"/>
  <p:tag name="KSO_WM_UNIT_ID" val="diagram731_5*l_h_f*1_4_1"/>
  <p:tag name="KSO_WM_TEMPLATE_CATEGORY" val="diagram"/>
  <p:tag name="KSO_WM_TEMPLATE_INDEX" val="731"/>
  <p:tag name="KSO_WM_UNIT_LAYERLEVEL" val="1_1_1"/>
  <p:tag name="KSO_WM_TAG_VERSION" val="1.0"/>
  <p:tag name="KSO_WM_BEAUTIFY_FLAG" val="#wm#"/>
  <p:tag name="KSO_WM_UNIT_TEXT_FILL_FORE_SCHEMECOLOR_INDEX" val="14"/>
  <p:tag name="KSO_WM_UNIT_TEXT_FILL_TYPE" val="1"/>
  <p:tag name="KSO_WM_UNIT_USESOURCEFORMAT_APPLY" val="1"/>
</p:tagLst>
</file>

<file path=ppt/tags/tag30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5_1"/>
  <p:tag name="KSO_WM_UNIT_ID" val="diagram731_5*l_h_i*1_5_1"/>
  <p:tag name="KSO_WM_TEMPLATE_CATEGORY" val="diagram"/>
  <p:tag name="KSO_WM_TEMPLATE_INDEX" val="731"/>
  <p:tag name="KSO_WM_UNIT_LAYERLEVEL" val="1_1_1"/>
  <p:tag name="KSO_WM_TAG_VERSION" val="1.0"/>
  <p:tag name="KSO_WM_BEAUTIFY_FLAG" val="#wm#"/>
  <p:tag name="KSO_WM_UNIT_FILL_FORE_SCHEMECOLOR_INDEX" val="9"/>
  <p:tag name="KSO_WM_UNIT_FILL_TYPE" val="1"/>
  <p:tag name="KSO_WM_UNIT_TEXT_FILL_FORE_SCHEMECOLOR_INDEX" val="2"/>
  <p:tag name="KSO_WM_UNIT_TEXT_FILL_TYPE" val="1"/>
  <p:tag name="KSO_WM_UNIT_USESOURCEFORMAT_APPLY" val="1"/>
</p:tagLst>
</file>

<file path=ppt/tags/tag30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5_1"/>
  <p:tag name="KSO_WM_UNIT_ID" val="diagram731_5*l_h_i*1_5_1"/>
  <p:tag name="KSO_WM_TEMPLATE_CATEGORY" val="diagram"/>
  <p:tag name="KSO_WM_TEMPLATE_INDEX" val="731"/>
  <p:tag name="KSO_WM_UNIT_LAYERLEVEL" val="1_1_1"/>
  <p:tag name="KSO_WM_TAG_VERSION" val="1.0"/>
  <p:tag name="KSO_WM_BEAUTIFY_FLAG" val="#wm#"/>
  <p:tag name="KSO_WM_UNIT_FILL_FORE_SCHEMECOLOR_INDEX" val="9"/>
  <p:tag name="KSO_WM_UNIT_FILL_TYPE" val="1"/>
  <p:tag name="KSO_WM_UNIT_TEXT_FILL_FORE_SCHEMECOLOR_INDEX" val="14"/>
  <p:tag name="KSO_WM_UNIT_TEXT_FILL_TYPE" val="1"/>
  <p:tag name="KSO_WM_UNIT_USESOURCEFORMAT_APPLY" val="1"/>
</p:tagLst>
</file>

<file path=ppt/tags/tag305.xml><?xml version="1.0" encoding="utf-8"?>
<p:tagLst xmlns:p="http://schemas.openxmlformats.org/presentationml/2006/main">
  <p:tag name="KSO_WM_UNIT_PRESET_TEXT" val="单击此处添加文本具体内容，简明扼要的阐述您的观点。"/>
  <p:tag name="KSO_WM_UNIT_NOCLEAR" val="0"/>
  <p:tag name="KSO_WM_UNIT_VALUE" val="36"/>
  <p:tag name="KSO_WM_UNIT_HIGHLIGHT" val="0"/>
  <p:tag name="KSO_WM_UNIT_COMPATIBLE" val="0"/>
  <p:tag name="KSO_WM_UNIT_DIAGRAM_ISNUMVISUAL" val="0"/>
  <p:tag name="KSO_WM_UNIT_DIAGRAM_ISREFERUNIT" val="0"/>
  <p:tag name="KSO_WM_DIAGRAM_GROUP_CODE" val="l1-1"/>
  <p:tag name="KSO_WM_UNIT_TYPE" val="l_h_f"/>
  <p:tag name="KSO_WM_UNIT_INDEX" val="1_5_1"/>
  <p:tag name="KSO_WM_UNIT_ID" val="diagram731_5*l_h_f*1_5_1"/>
  <p:tag name="KSO_WM_TEMPLATE_CATEGORY" val="diagram"/>
  <p:tag name="KSO_WM_TEMPLATE_INDEX" val="731"/>
  <p:tag name="KSO_WM_UNIT_LAYERLEVEL" val="1_1_1"/>
  <p:tag name="KSO_WM_TAG_VERSION" val="1.0"/>
  <p:tag name="KSO_WM_BEAUTIFY_FLAG" val="#wm#"/>
  <p:tag name="KSO_WM_UNIT_TEXT_FILL_FORE_SCHEMECOLOR_INDEX" val="14"/>
  <p:tag name="KSO_WM_UNIT_TEXT_FILL_TYPE" val="1"/>
  <p:tag name="KSO_WM_UNIT_USESOURCEFORMAT_APPLY" val="1"/>
</p:tagLst>
</file>

<file path=ppt/tags/tag30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6_1"/>
  <p:tag name="KSO_WM_UNIT_ID" val="diagram731_5*l_h_i*1_6_1"/>
  <p:tag name="KSO_WM_TEMPLATE_CATEGORY" val="diagram"/>
  <p:tag name="KSO_WM_TEMPLATE_INDEX" val="731"/>
  <p:tag name="KSO_WM_UNIT_LAYERLEVEL" val="1_1_1"/>
  <p:tag name="KSO_WM_TAG_VERSION" val="1.0"/>
  <p:tag name="KSO_WM_BEAUTIFY_FLAG" val="#wm#"/>
  <p:tag name="KSO_WM_UNIT_FILL_FORE_SCHEMECOLOR_INDEX" val="10"/>
  <p:tag name="KSO_WM_UNIT_FILL_TYPE" val="1"/>
  <p:tag name="KSO_WM_UNIT_TEXT_FILL_FORE_SCHEMECOLOR_INDEX" val="2"/>
  <p:tag name="KSO_WM_UNIT_TEXT_FILL_TYPE" val="1"/>
  <p:tag name="KSO_WM_UNIT_USESOURCEFORMAT_APPLY" val="1"/>
</p:tagLst>
</file>

<file path=ppt/tags/tag30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6_1"/>
  <p:tag name="KSO_WM_UNIT_ID" val="diagram731_5*l_h_i*1_6_1"/>
  <p:tag name="KSO_WM_TEMPLATE_CATEGORY" val="diagram"/>
  <p:tag name="KSO_WM_TEMPLATE_INDEX" val="731"/>
  <p:tag name="KSO_WM_UNIT_LAYERLEVEL" val="1_1_1"/>
  <p:tag name="KSO_WM_TAG_VERSION" val="1.0"/>
  <p:tag name="KSO_WM_BEAUTIFY_FLAG" val="#wm#"/>
  <p:tag name="KSO_WM_UNIT_FILL_FORE_SCHEMECOLOR_INDEX" val="10"/>
  <p:tag name="KSO_WM_UNIT_FILL_TYPE" val="1"/>
  <p:tag name="KSO_WM_UNIT_TEXT_FILL_FORE_SCHEMECOLOR_INDEX" val="14"/>
  <p:tag name="KSO_WM_UNIT_TEXT_FILL_TYPE" val="1"/>
  <p:tag name="KSO_WM_UNIT_USESOURCEFORMAT_APPLY" val="1"/>
</p:tagLst>
</file>

<file path=ppt/tags/tag308.xml><?xml version="1.0" encoding="utf-8"?>
<p:tagLst xmlns:p="http://schemas.openxmlformats.org/presentationml/2006/main">
  <p:tag name="KSO_WM_UNIT_PRESET_TEXT" val="单击此处添加文本具体内容，简明扼要的阐述您的观点。"/>
  <p:tag name="KSO_WM_UNIT_NOCLEAR" val="0"/>
  <p:tag name="KSO_WM_UNIT_VALUE" val="36"/>
  <p:tag name="KSO_WM_UNIT_HIGHLIGHT" val="0"/>
  <p:tag name="KSO_WM_UNIT_COMPATIBLE" val="0"/>
  <p:tag name="KSO_WM_UNIT_DIAGRAM_ISNUMVISUAL" val="0"/>
  <p:tag name="KSO_WM_UNIT_DIAGRAM_ISREFERUNIT" val="0"/>
  <p:tag name="KSO_WM_DIAGRAM_GROUP_CODE" val="l1-1"/>
  <p:tag name="KSO_WM_UNIT_TYPE" val="l_h_f"/>
  <p:tag name="KSO_WM_UNIT_INDEX" val="1_6_1"/>
  <p:tag name="KSO_WM_UNIT_ID" val="diagram731_5*l_h_f*1_6_1"/>
  <p:tag name="KSO_WM_TEMPLATE_CATEGORY" val="diagram"/>
  <p:tag name="KSO_WM_TEMPLATE_INDEX" val="731"/>
  <p:tag name="KSO_WM_UNIT_LAYERLEVEL" val="1_1_1"/>
  <p:tag name="KSO_WM_TAG_VERSION" val="1.0"/>
  <p:tag name="KSO_WM_BEAUTIFY_FLAG" val="#wm#"/>
  <p:tag name="KSO_WM_UNIT_TEXT_FILL_FORE_SCHEMECOLOR_INDEX" val="14"/>
  <p:tag name="KSO_WM_UNIT_TEXT_FILL_TYPE" val="1"/>
  <p:tag name="KSO_WM_UNIT_USESOURCEFORMAT_APPLY" val="1"/>
</p:tagLst>
</file>

<file path=ppt/tags/tag309.xml><?xml version="1.0" encoding="utf-8"?>
<p:tagLst xmlns:p="http://schemas.openxmlformats.org/presentationml/2006/main">
  <p:tag name="KSO_WM_SLIDE_ID" val="diagram20203895_1"/>
  <p:tag name="KSO_WM_TEMPLATE_SUBCATEGORY" val="11"/>
  <p:tag name="KSO_WM_SLIDE_TYPE" val="text"/>
  <p:tag name="KSO_WM_SLIDE_SUBTYPE" val="pureTxt"/>
  <p:tag name="KSO_WM_SLIDE_ITEM_CNT" val="0"/>
  <p:tag name="KSO_WM_SLIDE_INDEX" val="1"/>
  <p:tag name="KSO_WM_UNIT_SHOW_EDIT_AREA_INDICATION" val="1"/>
  <p:tag name="KSO_WM_SLIDE_SIZE" val="960*508"/>
  <p:tag name="KSO_WM_SLIDE_POSITION" val="0*0"/>
  <p:tag name="KSO_WM_TAG_VERSION" val="1.0"/>
  <p:tag name="KSO_WM_BEAUTIFY_FLAG" val="#wm#"/>
  <p:tag name="KSO_WM_TEMPLATE_CATEGORY" val="diagram"/>
  <p:tag name="KSO_WM_TEMPLATE_INDEX" val="20203895"/>
  <p:tag name="KSO_WM_SLIDE_LAYOUT" val="a_f_i"/>
  <p:tag name="KSO_WM_SLIDE_LAYOUT_CNT" val="1_1_1"/>
  <p:tag name="KSO_WM_TEMPLATE_MASTER_TYPE" val="0"/>
  <p:tag name="KSO_WM_TEMPLATE_COLOR_TYPE" val="1"/>
  <p:tag name="KSO_WM_SLIDE_LAYOUT_INFO" val="{&#10;    &quot;backgroundInfo&quot;: [&#10;        {&#10;            &quot;bottom&quot;: 0,&#10;            &quot;bottomAbs&quot;: false,&#10;            &quot;left&quot;: 0,&#10;            &quot;leftAbs&quot;: false,&#10;            &quot;right&quot;: 0,&#10;            &quot;rightAbs&quot;: false,&#10;            &quot;top&quot;: 0,&#10;            &quot;topAbs&quot;: false,&#10;            &quot;type&quot;: &quot;general&quot;&#10;        }&#10;    ],&#10;    &quot;id&quot;: &quot;2020-04-15T17:30:25&quot;,&#10;    &quot;maxSize&quot;: {&#10;        &quot;size1&quot;: 13.300000000000001&#10;    },&#10;    &quot;minSize&quot;: {&#10;        &quot;size1&quot;: 13.300000000000001&#10;    },&#10;    &quot;normalSize&quot;: {&#10;        &quot;size1&quot;: 13.300000000000001&#10;    },&#10;    &quot;subLayout&quot;: [&#10;        {&#10;            &quot;backgroundInfo&quot;: [&#10;                {&#10;                    &quot;bottom&quot;: 0,&#10;                    &quot;bottomAbs&quot;: false,&#10;                    &quot;left&quot;: 0,&#10;                    &quot;leftAbs&quot;: false,&#10;                    &quot;right&quot;: 0,&#10;                    &quot;rightAbs&quot;: false,&#10;                    &quot;top&quot;: 0,&#10;                    &quot;topAbs&quot;: false,&#10;                    &quot;type&quot;: &quot;navigation&quot;&#10;                }&#10;            ],&#10;            &quot;id&quot;: &quot;2020-04-15T17:30:25&quot;,&#10;            &quot;margin&quot;: {&#10;                &quot;bottom&quot;: 0.42500001192092896,&#10;                &quot;left&quot;: 1.690000057220459,&#10;                &quot;right&quot;: 1.6920000314712524,&#10;                &quot;top&quot;: 0.42500001192092896&#10;            },&#10;            &quot;type&quot;: 0&#10;        },&#10;        {&#10;            &quot;id&quot;: &quot;2020-04-15T17:30:25&quot;,&#10;            &quot;margin&quot;: {&#10;                &quot;bottom&quot;: 2.9600000381469727,&#10;                &quot;left&quot;: 2.119999885559082,&#10;                &quot;right&quot;: 2.119999885559082,&#10;                &quot;top&quot;: 1.690000057220459&#10;            },&#10;            &quot;type&quot;: 0&#10;        }&#10;    ],&#10;    &quot;type&quot;: 0&#10;}&#10;"/>
  <p:tag name="KSO_WM_SLIDE_CAN_ADD_NAVIGATION" val="1"/>
  <p:tag name="KSO_WM_SLIDE_BACKGROUND" val="[&quot;general&quot;,&quot;navigation&quot;]"/>
  <p:tag name="KSO_WM_SLIDE_RATIO" val="1.777778"/>
  <p:tag name="KSO_WM_SLIDE_BK_DARK_LIGHT" val="2"/>
  <p:tag name="KSO_WM_SLIDE_BACKGROUND_TYPE" val="navigation"/>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REFSHAPE" val="425895780"/>
</p:tagLst>
</file>

<file path=ppt/tags/tag3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6*i*1"/>
  <p:tag name="KSO_WM_UNIT_BK_DARK_LIGHT" val="2"/>
  <p:tag name="KSO_WM_UNIT_LAYERLEVEL" val="1"/>
  <p:tag name="KSO_WM_TAG_VERSION" val="1.0"/>
  <p:tag name="KSO_WM_BEAUTIFY_FLAG" val="#wm#"/>
  <p:tag name="KSO_WM_SLIDE_BACKGROUND_TYPE" val="bottomTop"/>
  <p:tag name="KSO_WM_SLIDE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Lst>
</file>

<file path=ppt/tags/tag3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6*i*2"/>
  <p:tag name="KSO_WM_UNIT_LAYERLEVEL" val="1"/>
  <p:tag name="KSO_WM_TAG_VERSION" val="1.0"/>
  <p:tag name="KSO_WM_BEAUTIFY_FLAG" val="#wm#"/>
  <p:tag name="KSO_WM_SLIDE_BACKGROUND_TYPE" val="bottomTop"/>
  <p:tag name="KSO_WM_SLIDE_BK_DARK_LIGHT" val="2"/>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312.xml><?xml version="1.0" encoding="utf-8"?>
<p:tagLst xmlns:p="http://schemas.openxmlformats.org/presentationml/2006/main">
  <p:tag name="KSO_WM_UNIT_ISCONTENTSTITLE" val="0"/>
  <p:tag name="KSO_WM_UNIT_PRESET_TEXT" val="点击输入大标题"/>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diagram20201852_1*a*1"/>
  <p:tag name="KSO_WM_TEMPLATE_CATEGORY" val="diagram"/>
  <p:tag name="KSO_WM_TEMPLATE_INDEX" val="20201852"/>
  <p:tag name="KSO_WM_UNIT_LAYERLEVEL" val="1"/>
  <p:tag name="KSO_WM_TAG_VERSION" val="1.0"/>
  <p:tag name="KSO_WM_BEAUTIFY_FLAG" val="#wm#"/>
  <p:tag name="KSO_WM_UNIT_SHOW_EDIT_AREA_INDICATION" val="1"/>
  <p:tag name="KSO_WM_UNIT_DEFAULT_FONT" val="28;40;4"/>
  <p:tag name="KSO_WM_UNIT_BLOCK" val="0"/>
  <p:tag name="KSO_WM_UNIT_SMARTLAYOUT_COMPRESS_INFO" val="{&#10;    &quot;id&quot;: &quot;2020-04-15T16:02:06&quot;,&#10;    &quot;max&quot;: 0.32496371171606597,&#10;    &quot;parentMax&quot;: {&#10;        &quot;max&quot;: 2.1784221150555894&#10;    },&#10;    &quot;topChanged&quot;: 0&#10;}&#10;"/>
  <p:tag name="KSO_WM_UNIT_TEXT_FILL_FORE_SCHEMECOLOR_INDEX_BRIGHTNESS" val="0.25"/>
  <p:tag name="KSO_WM_UNIT_TEXT_FILL_FORE_SCHEMECOLOR_INDEX" val="13"/>
  <p:tag name="KSO_WM_UNIT_TEXT_FILL_TYPE" val="1"/>
</p:tagLst>
</file>

<file path=ppt/tags/tag313.xml><?xml version="1.0" encoding="utf-8"?>
<p:tagLst xmlns:p="http://schemas.openxmlformats.org/presentationml/2006/main">
  <p:tag name="REFSHAPE" val="618629764"/>
</p:tagLst>
</file>

<file path=ppt/tags/tag314.xml><?xml version="1.0" encoding="utf-8"?>
<p:tagLst xmlns:p="http://schemas.openxmlformats.org/presentationml/2006/main">
  <p:tag name="KSO_WM_UNIT_ISCONTENTSTITLE" val="0"/>
  <p:tag name="KSO_WM_UNIT_NOCLEAR" val="0"/>
  <p:tag name="KSO_WM_UNIT_HIGHLIGHT" val="0"/>
  <p:tag name="KSO_WM_UNIT_COMPATIBLE" val="0"/>
  <p:tag name="KSO_WM_UNIT_DIAGRAM_ISNUMVISUAL" val="0"/>
  <p:tag name="KSO_WM_UNIT_DIAGRAM_ISREFERUNIT" val="0"/>
  <p:tag name="KSO_WM_UNIT_ID" val="diagram20203895_1*a*1"/>
  <p:tag name="KSO_WM_TEMPLATE_CATEGORY" val="diagram"/>
  <p:tag name="KSO_WM_TEMPLATE_INDEX" val="20203895"/>
  <p:tag name="KSO_WM_UNIT_LAYERLEVEL" val="1"/>
  <p:tag name="KSO_WM_TAG_VERSION" val="1.0"/>
  <p:tag name="KSO_WM_BEAUTIFY_FLAG" val="#wm#"/>
  <p:tag name="KSO_WM_UNIT_PRESET_TEXT" val="单击输入大标题"/>
  <p:tag name="KSO_WM_UNIT_VALUE" val="26"/>
  <p:tag name="KSO_WM_UNIT_TYPE" val="a"/>
  <p:tag name="KSO_WM_UNIT_INDEX" val="1"/>
  <p:tag name="KSO_WM_UNIT_DEFAULT_FONT" val="28;32;4"/>
  <p:tag name="KSO_WM_UNIT_BLOCK" val="0"/>
  <p:tag name="KSO_WM_UNIT_SM_LIMIT_TYPE" val="1"/>
  <p:tag name="KSO_WM_UNIT_ISNUMDGMTITLE" val="0"/>
  <p:tag name="KSO_WM_UNIT_PLACING_PICTURE_MD4" val="0"/>
  <p:tag name="KSO_WM_UNIT_TEXT_FILL_FORE_SCHEMECOLOR_INDEX_BRIGHTNESS" val="0"/>
  <p:tag name="KSO_WM_UNIT_TEXT_FILL_FORE_SCHEMECOLOR_INDEX" val="14"/>
  <p:tag name="KSO_WM_UNIT_TEXT_FILL_TYPE" val="1"/>
</p:tagLst>
</file>

<file path=ppt/tags/tag3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4*i*1"/>
  <p:tag name="KSO_WM_UNIT_LAYERLEVEL" val="1"/>
  <p:tag name="KSO_WM_TAG_VERSION" val="1.0"/>
  <p:tag name="KSO_WM_BEAUTIFY_FLAG" val="#wm#"/>
  <p:tag name="KSO_WM_SLIDE_BACKGROUND_TYPE" val="leftRight"/>
  <p:tag name="KSO_WM_SLIDE_BK_DARK_LIGHT" val="2"/>
  <p:tag name="KSO_WM_UNIT_FILL_FORE_SCHEMECOLOR_INDEX_BRIGHTNESS" val="0"/>
  <p:tag name="KSO_WM_UNIT_FILL_FORE_SCHEMECOLOR_INDEX" val="5"/>
  <p:tag name="KSO_WM_UNIT_FILL_TYPE" val="1"/>
  <p:tag name="KSO_WM_UNIT_TEXT_FILL_TYPE" val="1"/>
</p:tagLst>
</file>

<file path=ppt/tags/tag316.xml><?xml version="1.0" encoding="utf-8"?>
<p:tagLst xmlns:p="http://schemas.openxmlformats.org/presentationml/2006/main">
  <p:tag name="KSO_WM_SLIDE_ID" val="diagram20201852_1"/>
  <p:tag name="KSO_WM_TEMPLATE_SUBCATEGORY" val="11"/>
  <p:tag name="KSO_WM_SLIDE_ITEM_CNT" val="0"/>
  <p:tag name="KSO_WM_SLIDE_INDEX" val="1"/>
  <p:tag name="KSO_WM_UNIT_SHOW_EDIT_AREA_INDICATION" val="1"/>
  <p:tag name="KSO_WM_TAG_VERSION" val="1.0"/>
  <p:tag name="KSO_WM_BEAUTIFY_FLAG" val="#wm#"/>
  <p:tag name="KSO_WM_TEMPLATE_CATEGORY" val="diagram"/>
  <p:tag name="KSO_WM_TEMPLATE_INDEX" val="20201852"/>
  <p:tag name="KSO_WM_SLIDE_LAYOUT" val="a_d_i"/>
  <p:tag name="KSO_WM_SLIDE_LAYOUT_CNT" val="1_1_1"/>
  <p:tag name="KSO_WM_SLIDE_TYPE" val="text"/>
  <p:tag name="KSO_WM_SLIDE_SUBTYPE" val="picTxt"/>
  <p:tag name="KSO_WM_SLIDE_SIZE" val="960*493"/>
  <p:tag name="KSO_WM_SLIDE_POSITION" val="0*47"/>
  <p:tag name="KSO_WM_TEMPLATE_MASTER_TYPE" val="0"/>
  <p:tag name="KSO_WM_TEMPLATE_COLOR_TYPE" val="1"/>
  <p:tag name="KSO_WM_SLIDE_LAYOUT_INFO" val="{&#10;    &quot;backgroundInfo&quot;: [&#10;        {&#10;            &quot;bottom&quot;: 0,&#10;            &quot;bottomAbs&quot;: false,&#10;            &quot;left&quot;: 0,&#10;            &quot;leftAbs&quot;: false,&#10;            &quot;right&quot;: 0,&#10;            &quot;rightAbs&quot;: false,&#10;            &quot;top&quot;: 0,&#10;            &quot;topAbs&quot;: false,&#10;            &quot;type&quot;: &quot;general&quot;&#10;        },&#10;        {&#10;            &quot;bottom&quot;: 0,&#10;            &quot;bottomAbs&quot;: false,&#10;            &quot;left&quot;: 0,&#10;            &quot;leftAbs&quot;: false,&#10;            &quot;right&quot;: 0,&#10;            &quot;rightAbs&quot;: false,&#10;            &quot;top&quot;: 0,&#10;            &quot;topAbs&quot;: false,&#10;            &quot;type&quot;: &quot;frame&quot;&#10;        }&#10;    ],&#10;    &quot;id&quot;: &quot;2020-04-15T16:02:06&quot;,&#10;    &quot;maxSize&quot;: {&#10;        &quot;size1&quot;: 53.299999999999997&#10;    },&#10;    &quot;minSize&quot;: {&#10;        &quot;size1&quot;: 24.600000000000001&#10;    },&#10;    &quot;normalSize&quot;: {&#10;        &quot;size1&quot;: 25.003411502788072&#10;    },&#10;    &quot;subLayout&quot;: [&#10;        {&#10;            &quot;id&quot;: &quot;2020-04-15T16:02:06&quot;,&#10;            &quot;margin&quot;: {&#10;                &quot;bottom&quot;: 1.2439998388290405,&#10;                &quot;left&quot;: 1.2699999809265137,&#10;                &quot;right&quot;: 1.2669999599456787,&#10;                &quot;top&quot;: 1.690000057220459&#10;            },&#10;            &quot;type&quot;: 0&#10;        },&#10;        {&#10;            &quot;backgroundInfo&quot;: [&#10;                {&#10;                    &quot;bottom&quot;: 0,&#10;                    &quot;bottomAbs&quot;: false,&#10;                    &quot;left&quot;: 0,&#10;                    &quot;leftAbs&quot;: false,&#10;                    &quot;right&quot;: 0,&#10;                    &quot;rightAbs&quot;: false,&#10;                    &quot;top&quot;: 0.16409391200000001,&#10;                    &quot;topAbs&quot;: false,&#10;                    &quot;type&quot;: &quot;bottomTop&quot;&#10;                }&#10;            ],&#10;            &quot;id&quot;: &quot;2020-04-15T16:02:06&quot;,&#10;            &quot;margin&quot;: {&#10;                &quot;bottom&quot;: 1.690000057220459,&#10;                &quot;left&quot;: 1.2699999809265137,&#10;                &quot;right&quot;: 1.2699999809265137,&#10;                &quot;top&quot;: 0.026000002399086952&#10;            },&#10;            &quot;marginOverLayout&quot;: {&#10;                &quot;bottom&quot;: 1.690000057220459,&#10;                &quot;left&quot;: 1.2699999809265137,&#10;                &quot;right&quot;: 1.2699999809265137,&#10;                &quot;top&quot;: 0.026000002399086952&#10;            },&#10;            &quot;type&quot;: 1&#10;        }&#10;    ],&#10;    &quot;type&quot;: 1&#10;}&#10;"/>
  <p:tag name="KSO_WM_SLIDE_CAN_ADD_NAVIGATION" val="1"/>
  <p:tag name="KSO_WM_SLIDE_BACKGROUND" val="[&quot;general&quot;,&quot;frame&quot;,&quot;bottomTop&quot;]"/>
  <p:tag name="KSO_WM_SLIDE_RATIO" val="1.777778"/>
  <p:tag name="KSO_WM_SLIDE_BK_DARK_LIGHT" val="2"/>
  <p:tag name="KSO_WM_SLIDE_BACKGROUND_TYPE" val="bottomTop"/>
</p:tagLst>
</file>

<file path=ppt/tags/tag3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4*i*1"/>
  <p:tag name="KSO_WM_UNIT_BK_DARK_LIGHT" val="2"/>
  <p:tag name="KSO_WM_UNIT_LAYERLEVEL" val="1"/>
  <p:tag name="KSO_WM_TAG_VERSION" val="1.0"/>
  <p:tag name="KSO_WM_BEAUTIFY_FLAG" val="#wm#"/>
  <p:tag name="KSO_WM_SLIDE_BACKGROUND_TYPE" val="leftRight"/>
  <p:tag name="KSO_WM_SLIDE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Lst>
</file>

<file path=ppt/tags/tag3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14*i*3"/>
  <p:tag name="KSO_WM_UNIT_LAYERLEVEL" val="1"/>
  <p:tag name="KSO_WM_TAG_VERSION" val="1.0"/>
  <p:tag name="KSO_WM_BEAUTIFY_FLAG" val="#wm#"/>
  <p:tag name="KSO_WM_SLIDE_BACKGROUND_TYPE" val="leftRight"/>
  <p:tag name="KSO_WM_SLIDE_BK_DARK_LIGHT" val="2"/>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Lst>
</file>

<file path=ppt/tags/tag3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200328_1*i*3"/>
  <p:tag name="KSO_WM_TEMPLATE_CATEGORY" val="diagram"/>
  <p:tag name="KSO_WM_TEMPLATE_INDEX" val="20200328"/>
  <p:tag name="KSO_WM_UNIT_LAYERLEVEL" val="1"/>
  <p:tag name="KSO_WM_TAG_VERSION" val="1.0"/>
  <p:tag name="KSO_WM_BEAUTIFY_FLAG" val="#wm#"/>
  <p:tag name="KSO_WM_UNIT_BLOCK" val="0"/>
  <p:tag name="KSO_WM_UNIT_SM_LIMIT_TYPE" val="1"/>
  <p:tag name="KSO_WM_UNIT_DECORATE_INFO" val="{&quot;DecorateInfoX&quot;:{&quot;IsLeft&quot;:true,&quot;IsRight&quot;:false,&quot;IsAbs&quot;:true},&quot;DecorateInfoY&quot;:{&quot;IsTop&quot;:true,&quot;IsBottom&quot;:false,&quot;IsAbs&quot;:true}}"/>
  <p:tag name="KSO_WM_UNIT_FILL_FORE_SCHEMECOLOR_INDEX_BRIGHTNESS" val="0"/>
  <p:tag name="KSO_WM_UNIT_FILL_FORE_SCHEMECOLOR_INDEX" val="16"/>
  <p:tag name="KSO_WM_UNIT_FILL_TYPE" val="1"/>
  <p:tag name="KSO_WM_UNIT_SHADOW_SCHEMECOLOR_INDEX_BRIGHTNESS" val="0.05"/>
  <p:tag name="KSO_WM_UNIT_SHADOW_SCHEMECOLOR_INDEX" val="13"/>
  <p:tag name="KSO_WM_UNIT_TEXT_FILL_FORE_SCHEMECOLOR_INDEX_BRIGHTNESS" val="0"/>
  <p:tag name="KSO_WM_UNIT_TEXT_FILL_FORE_SCHEMECOLOR_INDEX" val="14"/>
  <p:tag name="KSO_WM_UNIT_TEXT_FILL_TYPE" val="1"/>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REFSHAPE" val="425898500"/>
</p:tagLst>
</file>

<file path=ppt/tags/tag320.xml><?xml version="1.0" encoding="utf-8"?>
<p:tagLst xmlns:p="http://schemas.openxmlformats.org/presentationml/2006/main">
  <p:tag name="KSO_WM_UNIT_ISCONTENTSTITLE" val="0"/>
  <p:tag name="KSO_WM_UNIT_PRESET_TEXT" val="点击输入大标题"/>
  <p:tag name="KSO_WM_UNIT_NOCLEAR" val="0"/>
  <p:tag name="KSO_WM_UNIT_VALUE" val="36"/>
  <p:tag name="KSO_WM_UNIT_HIGHLIGHT" val="0"/>
  <p:tag name="KSO_WM_UNIT_COMPATIBLE" val="0"/>
  <p:tag name="KSO_WM_UNIT_DIAGRAM_ISNUMVISUAL" val="0"/>
  <p:tag name="KSO_WM_UNIT_DIAGRAM_ISREFERUNIT" val="0"/>
  <p:tag name="KSO_WM_UNIT_TYPE" val="a"/>
  <p:tag name="KSO_WM_UNIT_INDEX" val="1"/>
  <p:tag name="KSO_WM_UNIT_ID" val="diagram20200328_1*a*1"/>
  <p:tag name="KSO_WM_TEMPLATE_CATEGORY" val="diagram"/>
  <p:tag name="KSO_WM_TEMPLATE_INDEX" val="20200328"/>
  <p:tag name="KSO_WM_UNIT_LAYERLEVEL" val="1"/>
  <p:tag name="KSO_WM_TAG_VERSION" val="1.0"/>
  <p:tag name="KSO_WM_BEAUTIFY_FLAG" val="#wm#"/>
  <p:tag name="KSO_WM_UNIT_ISNUMDGMTITLE" val="0"/>
  <p:tag name="KSO_WM_UNIT_SHOW_EDIT_AREA_INDICATION" val="1"/>
  <p:tag name="KSO_WM_UNIT_PLACING_PICTURE_MD4" val="0"/>
  <p:tag name="KSO_WM_UNIT_DEFAULT_FONT" val="36;40;4"/>
  <p:tag name="KSO_WM_UNIT_BLOCK" val="0"/>
  <p:tag name="KSO_WM_UNIT_SM_LIMIT_TYPE" val="1"/>
  <p:tag name="KSO_WM_UNIT_SMARTLAYOUT_COMPRESS_INFO" val="{&#10;    &quot;id&quot;: &quot;2020-04-15T17:34:56&quot;,&#10;    &quot;max&quot;: 3.7340157480314957,&#10;    &quot;topChanged&quot;: 1.8670066270767911&#10;}&#10;"/>
  <p:tag name="KSO_WM_UNIT_TEXT_FILL_FORE_SCHEMECOLOR_INDEX_BRIGHTNESS" val="0.25"/>
  <p:tag name="KSO_WM_UNIT_TEXT_FILL_FORE_SCHEMECOLOR_INDEX" val="13"/>
  <p:tag name="KSO_WM_UNIT_TEXT_FILL_TYPE" val="1"/>
</p:tagLst>
</file>

<file path=ppt/tags/tag321.xml><?xml version="1.0" encoding="utf-8"?>
<p:tagLst xmlns:p="http://schemas.openxmlformats.org/presentationml/2006/main">
  <p:tag name="KSO_WM_SLIDE_ID" val="diagram20200328_1"/>
  <p:tag name="KSO_WM_SLIDE_ITEM_CNT" val="0"/>
  <p:tag name="KSO_WM_SLIDE_INDEX" val="1"/>
  <p:tag name="KSO_WM_TAG_VERSION" val="1.0"/>
  <p:tag name="KSO_WM_BEAUTIFY_FLAG" val="#wm#"/>
  <p:tag name="KSO_WM_TEMPLATE_CATEGORY" val="diagram"/>
  <p:tag name="KSO_WM_TEMPLATE_INDEX" val="20200328"/>
  <p:tag name="KSO_WM_SLIDE_LAYOUT" val="a_d"/>
  <p:tag name="KSO_WM_SLIDE_LAYOUT_CNT" val="1_1"/>
  <p:tag name="KSO_WM_SLIDE_TYPE" val="text"/>
  <p:tag name="KSO_WM_SLIDE_SUBTYPE" val="picTxt"/>
  <p:tag name="KSO_WM_SLIDE_SIZE" val="888*444"/>
  <p:tag name="KSO_WM_SLIDE_POSITION" val="36*47"/>
  <p:tag name="KSO_WM_SLIDE_CONSTRAINT" val="%7b%22slideConstraint%22%3a%7b%22seriesAreas%22%3a%5b%5d%2c%22singleAreas%22%3a%5b%7b%22shapes%22%3a%5b13%5d%2c%22serialConstraintIndex%22%3a-1%2c%22areatextmark%22%3a0%2c%22pictureprocessmark%22%3a0%7d%5d%7d%7d"/>
  <p:tag name="KSO_WM_SLIDE_COLORSCHEME_VERSION" val="3.2"/>
  <p:tag name="KSO_WM_TEMPLATE_SUBCATEGORY" val="11"/>
  <p:tag name="KSO_WM_TEMPLATE_MASTER_TYPE" val="0"/>
  <p:tag name="KSO_WM_TEMPLATE_COLOR_TYPE" val="1"/>
  <p:tag name="KSO_WM_UNIT_SHOW_EDIT_AREA_INDICATION" val="1"/>
  <p:tag name="KSO_WM_SLIDE_LAYOUT_INFO" val="{&#10;    &quot;backgroundInfo&quot;: [&#10;        {&#10;            &quot;bottom&quot;: 0,&#10;            &quot;bottomAbs&quot;: false,&#10;            &quot;left&quot;: 0,&#10;            &quot;leftAbs&quot;: false,&#10;            &quot;right&quot;: 0,&#10;            &quot;rightAbs&quot;: false,&#10;            &quot;top&quot;: 0,&#10;            &quot;topAbs&quot;: false,&#10;            &quot;type&quot;: &quot;general&quot;&#10;        },&#10;        {&#10;            &quot;bottom&quot;: 0,&#10;            &quot;bottomAbs&quot;: false,&#10;            &quot;left&quot;: 0,&#10;            &quot;leftAbs&quot;: false,&#10;            &quot;right&quot;: 0,&#10;            &quot;rightAbs&quot;: false,&#10;            &quot;top&quot;: 0,&#10;            &quot;topAbs&quot;: false,&#10;            &quot;type&quot;: &quot;frame&quot;&#10;        }&#10;    ],&#10;    &quot;direction&quot;: 1,&#10;    &quot;id&quot;: &quot;2020-04-15T17:34:56&quot;,&#10;    &quot;margin&quot;: {&#10;        &quot;bottom&quot;: 1.690000057220459,&#10;        &quot;left&quot;: 1.2699999809265137,&#10;        &quot;right&quot;: 1.2699999809265137,&#10;        &quot;top&quot;: 1.690000057220459&#10;    },&#10;    &quot;maxSize&quot;: {&#10;        &quot;size1&quot;: 64&#10;    },&#10;    &quot;minSize&quot;: {&#10;        &quot;size1&quot;: 38.399999999999999&#10;    },&#10;    &quot;normalSize&quot;: {&#10;        &quot;size1&quot;: 50.100000000000001&#10;    },&#10;    &quot;subLayout&quot;: [&#10;        {&#10;            &quot;backgroundInfo&quot;: [&#10;                {&#10;                    &quot;bottom&quot;: 0,&#10;                    &quot;bottomAbs&quot;: false,&#10;                    &quot;left&quot;: 0,&#10;                    &quot;leftAbs&quot;: false,&#10;                    &quot;right&quot;: 0.33660468500000001,&#10;                    &quot;rightAbs&quot;: false,&#10;                    &quot;top&quot;: 0,&#10;                    &quot;topAbs&quot;: false,&#10;                    &quot;type&quot;: &quot;leftRight&quot;&#10;                }&#10;            ],&#10;            &quot;horizontalAlign&quot;: 2,&#10;            &quot;id&quot;: &quot;2020-04-15T17:34:56&quot;,&#10;            &quot;margin&quot;: {&#10;                &quot;bottom&quot;: 1.690000057220459,&#10;                &quot;left&quot;: 1.2699999809265137,&#10;                &quot;right&quot;: 0.026000002399086952,&#10;                &quot;top&quot;: 1.690000057220459&#10;            },&#10;            &quot;type&quot;: 0,&#10;            &quot;verticalAlign&quot;: 1&#10;        },&#10;        {&#10;            &quot;id&quot;: &quot;2020-04-15T17:34:56&quot;,&#10;            &quot;margin&quot;: {&#10;                &quot;bottom&quot;: 5.2800002098083496,&#10;                &quot;left&quot;: 2.1700000762939453,&#10;                &quot;right&quot;: 3.4300000667572021,&#10;                &quot;top&quot;: 5.2800002098083496&#10;            },&#10;            &quot;type&quot;: 0&#10;        }&#10;    ],&#10;    &quot;type&quot;: 0&#10;}&#10;"/>
  <p:tag name="KSO_WM_SLIDE_CAN_ADD_NAVIGATION" val="1"/>
  <p:tag name="KSO_WM_SLIDE_BACKGROUND" val="[&quot;general&quot;,&quot;frame&quot;,&quot;leftRight&quot;]"/>
  <p:tag name="KSO_WM_SLIDE_RATIO" val="1.777778"/>
  <p:tag name="KSO_WM_SLIDE_BK_DARK_LIGHT" val="2"/>
  <p:tag name="KSO_WM_SLIDE_BACKGROUND_TYPE" val="leftRight"/>
</p:tagLst>
</file>

<file path=ppt/tags/tag3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6*i*1"/>
  <p:tag name="KSO_WM_UNIT_BK_DARK_LIGHT" val="2"/>
  <p:tag name="KSO_WM_UNIT_LAYERLEVEL" val="1"/>
  <p:tag name="KSO_WM_TAG_VERSION" val="1.0"/>
  <p:tag name="KSO_WM_BEAUTIFY_FLAG" val="#wm#"/>
  <p:tag name="KSO_WM_SLIDE_BACKGROUND_TYPE" val="bottomTop"/>
  <p:tag name="KSO_WM_SLIDE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Lst>
</file>

<file path=ppt/tags/tag3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6*i*2"/>
  <p:tag name="KSO_WM_UNIT_LAYERLEVEL" val="1"/>
  <p:tag name="KSO_WM_TAG_VERSION" val="1.0"/>
  <p:tag name="KSO_WM_BEAUTIFY_FLAG" val="#wm#"/>
  <p:tag name="KSO_WM_SLIDE_BACKGROUND_TYPE" val="bottomTop"/>
  <p:tag name="KSO_WM_SLIDE_BK_DARK_LIGHT" val="2"/>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324.xml><?xml version="1.0" encoding="utf-8"?>
<p:tagLst xmlns:p="http://schemas.openxmlformats.org/presentationml/2006/main">
  <p:tag name="KSO_WM_UNIT_ISCONTENTSTITLE" val="0"/>
  <p:tag name="KSO_WM_UNIT_PRESET_TEXT" val="点击输入大标题"/>
  <p:tag name="KSO_WM_UNIT_NOCLEAR" val="0"/>
  <p:tag name="KSO_WM_UNIT_VALUE" val="36"/>
  <p:tag name="KSO_WM_UNIT_HIGHLIGHT" val="0"/>
  <p:tag name="KSO_WM_UNIT_COMPATIBLE" val="0"/>
  <p:tag name="KSO_WM_UNIT_DIAGRAM_ISNUMVISUAL" val="0"/>
  <p:tag name="KSO_WM_UNIT_DIAGRAM_ISREFERUNIT" val="0"/>
  <p:tag name="KSO_WM_UNIT_TYPE" val="a"/>
  <p:tag name="KSO_WM_UNIT_INDEX" val="1"/>
  <p:tag name="KSO_WM_UNIT_ID" val="diagram20200328_1*a*1"/>
  <p:tag name="KSO_WM_TEMPLATE_CATEGORY" val="diagram"/>
  <p:tag name="KSO_WM_TEMPLATE_INDEX" val="20200328"/>
  <p:tag name="KSO_WM_UNIT_LAYERLEVEL" val="1"/>
  <p:tag name="KSO_WM_TAG_VERSION" val="1.0"/>
  <p:tag name="KSO_WM_BEAUTIFY_FLAG" val="#wm#"/>
  <p:tag name="KSO_WM_UNIT_ISNUMDGMTITLE" val="0"/>
  <p:tag name="KSO_WM_UNIT_SHOW_EDIT_AREA_INDICATION" val="1"/>
  <p:tag name="KSO_WM_UNIT_PLACING_PICTURE_MD4" val="0"/>
  <p:tag name="KSO_WM_UNIT_DEFAULT_FONT" val="36;40;4"/>
  <p:tag name="KSO_WM_UNIT_BLOCK" val="0"/>
  <p:tag name="KSO_WM_UNIT_SM_LIMIT_TYPE" val="1"/>
  <p:tag name="KSO_WM_UNIT_SMARTLAYOUT_COMPRESS_INFO" val="{&#10;    &quot;id&quot;: &quot;2020-04-15T17:34:56&quot;,&#10;    &quot;max&quot;: 3.7340157480314957,&#10;    &quot;topChanged&quot;: 1.8670066270767911&#10;}&#10;"/>
  <p:tag name="KSO_WM_UNIT_TEXT_FILL_FORE_SCHEMECOLOR_INDEX_BRIGHTNESS" val="0.25"/>
  <p:tag name="KSO_WM_UNIT_TEXT_FILL_FORE_SCHEMECOLOR_INDEX" val="13"/>
  <p:tag name="KSO_WM_UNIT_TEXT_FILL_TYPE" val="1"/>
</p:tagLst>
</file>

<file path=ppt/tags/tag325.xml><?xml version="1.0" encoding="utf-8"?>
<p:tagLst xmlns:p="http://schemas.openxmlformats.org/presentationml/2006/main">
  <p:tag name="KSO_WM_SLIDE_ID" val="diagram20201852_1"/>
  <p:tag name="KSO_WM_TEMPLATE_SUBCATEGORY" val="11"/>
  <p:tag name="KSO_WM_SLIDE_ITEM_CNT" val="0"/>
  <p:tag name="KSO_WM_SLIDE_INDEX" val="1"/>
  <p:tag name="KSO_WM_UNIT_SHOW_EDIT_AREA_INDICATION" val="1"/>
  <p:tag name="KSO_WM_TAG_VERSION" val="1.0"/>
  <p:tag name="KSO_WM_BEAUTIFY_FLAG" val="#wm#"/>
  <p:tag name="KSO_WM_TEMPLATE_CATEGORY" val="diagram"/>
  <p:tag name="KSO_WM_TEMPLATE_INDEX" val="20201852"/>
  <p:tag name="KSO_WM_SLIDE_LAYOUT" val="a_d_i"/>
  <p:tag name="KSO_WM_SLIDE_LAYOUT_CNT" val="1_1_1"/>
  <p:tag name="KSO_WM_SLIDE_TYPE" val="text"/>
  <p:tag name="KSO_WM_SLIDE_SUBTYPE" val="picTxt"/>
  <p:tag name="KSO_WM_SLIDE_SIZE" val="960*493"/>
  <p:tag name="KSO_WM_SLIDE_POSITION" val="0*47"/>
  <p:tag name="KSO_WM_TEMPLATE_MASTER_TYPE" val="0"/>
  <p:tag name="KSO_WM_TEMPLATE_COLOR_TYPE" val="1"/>
  <p:tag name="KSO_WM_SLIDE_LAYOUT_INFO" val="{&#10;    &quot;backgroundInfo&quot;: [&#10;        {&#10;            &quot;bottom&quot;: 0,&#10;            &quot;bottomAbs&quot;: false,&#10;            &quot;left&quot;: 0,&#10;            &quot;leftAbs&quot;: false,&#10;            &quot;right&quot;: 0,&#10;            &quot;rightAbs&quot;: false,&#10;            &quot;top&quot;: 0,&#10;            &quot;topAbs&quot;: false,&#10;            &quot;type&quot;: &quot;general&quot;&#10;        },&#10;        {&#10;            &quot;bottom&quot;: 0,&#10;            &quot;bottomAbs&quot;: false,&#10;            &quot;left&quot;: 0,&#10;            &quot;leftAbs&quot;: false,&#10;            &quot;right&quot;: 0,&#10;            &quot;rightAbs&quot;: false,&#10;            &quot;top&quot;: 0,&#10;            &quot;topAbs&quot;: false,&#10;            &quot;type&quot;: &quot;frame&quot;&#10;        }&#10;    ],&#10;    &quot;id&quot;: &quot;2020-04-15T16:01:44&quot;,&#10;    &quot;maxSize&quot;: {&#10;        &quot;size1&quot;: 53.299999999999997&#10;    },&#10;    &quot;minSize&quot;: {&#10;        &quot;size1&quot;: 24.600000000000001&#10;    },&#10;    &quot;normalSize&quot;: {&#10;        &quot;size1&quot;: 25.003411502788072&#10;    },&#10;    &quot;subLayout&quot;: [&#10;        {&#10;            &quot;id&quot;: &quot;2020-04-15T16:01:44&quot;,&#10;            &quot;margin&quot;: {&#10;                &quot;bottom&quot;: 1.2439998388290405,&#10;                &quot;left&quot;: 1.2699999809265137,&#10;                &quot;right&quot;: 1.2669999599456787,&#10;                &quot;top&quot;: 1.690000057220459&#10;            },&#10;            &quot;type&quot;: 0&#10;        },&#10;        {&#10;            &quot;backgroundInfo&quot;: [&#10;                {&#10;                    &quot;bottom&quot;: 0,&#10;                    &quot;bottomAbs&quot;: false,&#10;                    &quot;left&quot;: 0,&#10;                    &quot;leftAbs&quot;: false,&#10;                    &quot;right&quot;: 0,&#10;                    &quot;rightAbs&quot;: false,&#10;                    &quot;top&quot;: 0.16409391200000001,&#10;                    &quot;topAbs&quot;: false,&#10;                    &quot;type&quot;: &quot;bottomTop&quot;&#10;                }&#10;            ],&#10;            &quot;id&quot;: &quot;2020-04-15T16:01:44&quot;,&#10;            &quot;margin&quot;: {&#10;                &quot;bottom&quot;: 1.690000057220459,&#10;                &quot;left&quot;: 1.2699999809265137,&#10;                &quot;right&quot;: 1.2699999809265137,&#10;                &quot;top&quot;: 0.026000002399086952&#10;            },&#10;            &quot;marginOverLayout&quot;: {&#10;                &quot;bottom&quot;: 1.690000057220459,&#10;                &quot;left&quot;: 1.2699999809265137,&#10;                &quot;right&quot;: 1.2699999809265137,&#10;                &quot;top&quot;: 0.026000002399086952&#10;            },&#10;            &quot;type&quot;: 1&#10;        }&#10;    ],&#10;    &quot;type&quot;: 1&#10;}&#10;"/>
  <p:tag name="KSO_WM_SLIDE_CAN_ADD_NAVIGATION" val="1"/>
  <p:tag name="KSO_WM_SLIDE_BACKGROUND" val="[&quot;general&quot;,&quot;frame&quot;,&quot;bottomTop&quot;]"/>
  <p:tag name="KSO_WM_SLIDE_RATIO" val="1.777778"/>
  <p:tag name="KSO_WM_SLIDE_BK_DARK_LIGHT" val="2"/>
  <p:tag name="KSO_WM_SLIDE_BACKGROUND_TYPE" val="bottomTop"/>
</p:tagLst>
</file>

<file path=ppt/tags/tag326.xml><?xml version="1.0" encoding="utf-8"?>
<p:tagLst xmlns:p="http://schemas.openxmlformats.org/presentationml/2006/main">
  <p:tag name="KSO_WM_MEDIACOVER_FLAG" val="1"/>
  <p:tag name="KSO_WM_UNIT_MEDIACOVER_BTN_STATE" val="0"/>
  <p:tag name="KSO_WM_UNIT_MEDIACOVER_BTNRECT" val="8931*4866*681*681"/>
  <p:tag name="KSO_WM_UNIT_MEDIACOVER_STYLEID" val="2"/>
  <p:tag name="KSO_WM_UNIT_MEDIACOVER_TEXTSTATE" val="0"/>
  <p:tag name="KSO_WM_UNIT_MEDIACOVER_BTN_POS" val="c"/>
  <p:tag name="KSO_WM_UNIT_MEDIACOVER_BTN_STYLE" val="ee0bc779c1f3d7f3e90c96344320e69a"/>
  <p:tag name="KSO_WM_UNIT_MEDIACOVER_TEXTPOS_REL" val="btn"/>
  <p:tag name="KSO_WM_UNIT_MEDIACOVER_TEXT_REL_VIDEOPOS" val="lt"/>
  <p:tag name="KSO_WM_UNIT_MEDIACOVER_FONTSIZE" val="24"/>
  <p:tag name="KSO_WM_UNIT_MEDIACOVER_TEXTRECT" val="5348*5479*7848*1151"/>
  <p:tag name="KSO_WM_UNIT_MEDIACOVER_TEXT_REL_BTNPOS" val="b"/>
  <p:tag name="KSO_WM_UNIT_MEDIACOVER_TEXTPOS_DIST" val="10"/>
  <p:tag name="KSO_WM_UNIT_MEDIACOVER_RGB" val="D2D2D2"/>
  <p:tag name="KSO_WM_UNIT_MEDIACOVER_TRANSPARENCY" val="0.2"/>
</p:tagLst>
</file>

<file path=ppt/tags/tag327.xml><?xml version="1.0" encoding="utf-8"?>
<p:tagLst xmlns:p="http://schemas.openxmlformats.org/presentationml/2006/main">
  <p:tag name="KSO_WM_TEMPLATE_CATEGORY" val="custom"/>
  <p:tag name="KSO_WM_TEMPLATE_INDEX" val="20184558"/>
  <p:tag name="KSO_WM_TAG_VERSION" val="1.0"/>
  <p:tag name="KSO_WM_SLIDE_ID" val="custom20184558_21"/>
  <p:tag name="KSO_WM_SLIDE_INDEX" val="21"/>
  <p:tag name="KSO_WM_SLIDE_ITEM_CNT" val="0"/>
  <p:tag name="KSO_WM_SLIDE_LAYOUT" val="a_f"/>
  <p:tag name="KSO_WM_SLIDE_LAYOUT_CNT" val="1_1"/>
  <p:tag name="KSO_WM_SLIDE_TYPE" val="endPage"/>
  <p:tag name="KSO_WM_BEAUTIFY_FLAG" val="#wm#"/>
  <p:tag name="KSO_WM_SLIDE_SUBTYPE" val="pureTxt"/>
  <p:tag name="KSO_WM_TEMPLATE_SUBCATEGORY" val="0"/>
</p:tagLst>
</file>

<file path=ppt/tags/tag328.xml><?xml version="1.0" encoding="utf-8"?>
<p:tagLst xmlns:p="http://schemas.openxmlformats.org/presentationml/2006/main">
  <p:tag name="KSO_WM_TEMPLATE_CATEGORY" val="custom"/>
  <p:tag name="KSO_WM_TEMPLATE_INDEX" val="20184558"/>
  <p:tag name="KSO_WM_TAG_VERSION" val="1.0"/>
  <p:tag name="KSO_WM_BEAUTIFY_FLAG" val="#wm#"/>
  <p:tag name="KSO_WM_UNIT_TYPE" val="a"/>
  <p:tag name="KSO_WM_UNIT_INDEX" val="1"/>
  <p:tag name="KSO_WM_UNIT_ID" val="custom20184558_21*a*1"/>
  <p:tag name="KSO_WM_UNIT_LAYERLEVEL" val="1"/>
  <p:tag name="KSO_WM_UNIT_VALUE" val="11"/>
  <p:tag name="KSO_WM_UNIT_ISCONTENTSTITLE" val="0"/>
  <p:tag name="KSO_WM_UNIT_HIGHLIGHT" val="0"/>
  <p:tag name="KSO_WM_UNIT_COMPATIBLE" val="0"/>
  <p:tag name="KSO_WM_UNIT_PRESET_TEXT" val="谢谢观看"/>
  <p:tag name="KSO_WM_UNIT_NOCLEAR" val="0"/>
  <p:tag name="KSO_WM_UNIT_DIAGRAM_ISNUMVISUAL" val="0"/>
  <p:tag name="KSO_WM_UNIT_DIAGRAM_ISREFERUNIT" val="0"/>
</p:tagLst>
</file>

<file path=ppt/tags/tag329.xml><?xml version="1.0" encoding="utf-8"?>
<p:tagLst xmlns:p="http://schemas.openxmlformats.org/presentationml/2006/main">
  <p:tag name="KSO_WM_TEMPLATE_CATEGORY" val="custom"/>
  <p:tag name="KSO_WM_TEMPLATE_INDEX" val="20184558"/>
  <p:tag name="KSO_WM_TAG_VERSION" val="1.0"/>
  <p:tag name="KSO_WM_BEAUTIFY_FLAG" val="#wm#"/>
  <p:tag name="KSO_WM_UNIT_TYPE" val="f"/>
  <p:tag name="KSO_WM_UNIT_INDEX" val="1"/>
  <p:tag name="KSO_WM_UNIT_ID" val="custom20184558_21*f*1"/>
  <p:tag name="KSO_WM_UNIT_LAYERLEVEL" val="1"/>
  <p:tag name="KSO_WM_UNIT_VALUE" val="29"/>
  <p:tag name="KSO_WM_UNIT_HIGHLIGHT" val="0"/>
  <p:tag name="KSO_WM_UNIT_COMPATIBLE" val="0"/>
  <p:tag name="KSO_WM_UNIT_PRESET_TEXT" val="THANK YOU"/>
  <p:tag name="KSO_WM_UNIT_NOCLEAR" val="0"/>
  <p:tag name="KSO_WM_UNIT_DIAGRAM_ISNUMVISUAL" val="0"/>
  <p:tag name="KSO_WM_UNIT_DIAGRAM_ISREFERUNIT" val="0"/>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4*i*1"/>
  <p:tag name="KSO_WM_UNIT_LAYERLEVEL" val="1"/>
  <p:tag name="KSO_WM_TAG_VERSION" val="1.0"/>
  <p:tag name="KSO_WM_BEAUTIFY_FLAG" val="#wm#"/>
  <p:tag name="REFSHAPE" val="425895508"/>
</p:tagLst>
</file>

<file path=ppt/tags/tag330.xml><?xml version="1.0" encoding="utf-8"?>
<p:tagLst xmlns:p="http://schemas.openxmlformats.org/presentationml/2006/main">
  <p:tag name="KSO_WM_TEMPLATE_CATEGORY" val="custom"/>
  <p:tag name="KSO_WM_TEMPLATE_INDEX" val="20184558"/>
  <p:tag name="KSO_WM_TAG_VERSION" val="1.0"/>
  <p:tag name="KSO_WM_SLIDE_ID" val="custom20184558_21"/>
  <p:tag name="KSO_WM_SLIDE_INDEX" val="21"/>
  <p:tag name="KSO_WM_SLIDE_ITEM_CNT" val="0"/>
  <p:tag name="KSO_WM_SLIDE_LAYOUT" val="a_f"/>
  <p:tag name="KSO_WM_SLIDE_LAYOUT_CNT" val="1_1"/>
  <p:tag name="KSO_WM_SLIDE_TYPE" val="endPage"/>
  <p:tag name="KSO_WM_BEAUTIFY_FLAG" val="#wm#"/>
  <p:tag name="KSO_WM_SLIDE_SUBTYPE" val="pureTxt"/>
  <p:tag name="KSO_WM_TEMPLATE_SUBCATEGORY" val="0"/>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5*i*2"/>
  <p:tag name="KSO_WM_UNIT_LAYERLEVEL" val="1"/>
  <p:tag name="KSO_WM_TAG_VERSION" val="1.0"/>
  <p:tag name="KSO_WM_BEAUTIFY_FLAG" val="#wm#"/>
  <p:tag name="REFSHAPE" val="425896868"/>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5*i*3"/>
  <p:tag name="KSO_WM_UNIT_LAYERLEVEL" val="1"/>
  <p:tag name="KSO_WM_TAG_VERSION" val="1.0"/>
  <p:tag name="KSO_WM_BEAUTIFY_FLAG" val="#wm#"/>
  <p:tag name="REFSHAPE" val="425895100"/>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REFSHAPE" val="425898636"/>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REFSHAPE" val="425897276"/>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REFSHAPE" val="425898772"/>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y*2"/>
  <p:tag name="KSO_WM_UNIT_LAYERLEVEL" val="1"/>
  <p:tag name="KSO_WM_TAG_VERSION" val="1.0"/>
  <p:tag name="KSO_WM_BEAUTIFY_FLAG" val="#wm#"/>
  <p:tag name="KSO_WM_UNIT_TYPE" val="y"/>
  <p:tag name="KSO_WM_UNIT_INDEX" val="2"/>
  <p:tag name="KSO_WM_SLIDE_BACKGROUND_MASK_FLAG" val="1"/>
  <p:tag name="REFSHAPE" val="425891972"/>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REFSHAPE" val="425897820"/>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REFSHAPE" val="425896188"/>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REFSHAPE" val="425896052"/>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REFSHAPE" val="425894828"/>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REFSHAPE" val="425897684"/>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5*i*1"/>
  <p:tag name="KSO_WM_UNIT_LAYERLEVEL" val="1"/>
  <p:tag name="KSO_WM_TAG_VERSION" val="1.0"/>
  <p:tag name="KSO_WM_BEAUTIFY_FLAG" val="#wm#"/>
  <p:tag name="REFSHAPE" val="425897956"/>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6*i*1"/>
  <p:tag name="KSO_WM_UNIT_LAYERLEVEL" val="1"/>
  <p:tag name="KSO_WM_TAG_VERSION" val="1.0"/>
  <p:tag name="KSO_WM_BEAUTIFY_FLAG" val="#wm#"/>
  <p:tag name="REFSHAPE" val="425895644"/>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6*i*2"/>
  <p:tag name="KSO_WM_UNIT_LAYERLEVEL" val="1"/>
  <p:tag name="KSO_WM_TAG_VERSION" val="1.0"/>
  <p:tag name="KSO_WM_BEAUTIFY_FLAG" val="#wm#"/>
  <p:tag name="REFSHAPE" val="425895916"/>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6*i*3"/>
  <p:tag name="KSO_WM_UNIT_LAYERLEVEL" val="1"/>
  <p:tag name="KSO_WM_TAG_VERSION" val="1.0"/>
  <p:tag name="KSO_WM_BEAUTIFY_FLAG" val="#wm#"/>
  <p:tag name="REFSHAPE" val="425895236"/>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 name="REFSHAPE" val="425893468"/>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 name="REFSHAPE" val="425896324"/>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 name="REFSHAPE" val="425897412"/>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 name="REFSHAPE" val="425896460"/>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 name="REFSHAPE" val="425896732"/>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 name="REFSHAPE" val="425897140"/>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 name="REFSHAPE" val="425898092"/>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 name="REFSHAPE" val="425900812"/>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8*i*2"/>
  <p:tag name="KSO_WM_UNIT_LAYERLEVEL" val="1"/>
  <p:tag name="KSO_WM_TAG_VERSION" val="1.0"/>
  <p:tag name="KSO_WM_BEAUTIFY_FLAG" val="#wm#"/>
  <p:tag name="REFSHAPE" val="425899180"/>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8*i*3"/>
  <p:tag name="KSO_WM_UNIT_LAYERLEVEL" val="1"/>
  <p:tag name="KSO_WM_TAG_VERSION" val="1.0"/>
  <p:tag name="KSO_WM_BEAUTIFY_FLAG" val="#wm#"/>
  <p:tag name="REFSHAPE" val="425899860"/>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 name="REFSHAPE" val="425894148"/>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REFSHAPE" val="425899724"/>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REFSHAPE" val="425902172"/>
</p:tagLst>
</file>

<file path=ppt/tags/tag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REFSHAPE" val="425900540"/>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REFSHAPE" val="425901084"/>
</p:tagLst>
</file>

<file path=ppt/tags/tag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REFSHAPE" val="425903396"/>
</p:tagLst>
</file>

<file path=ppt/tags/tag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REFSHAPE" val="425901628"/>
</p:tagLst>
</file>

<file path=ppt/tags/tag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8*i*1"/>
  <p:tag name="KSO_WM_UNIT_LAYERLEVEL" val="1"/>
  <p:tag name="KSO_WM_TAG_VERSION" val="1.0"/>
  <p:tag name="KSO_WM_BEAUTIFY_FLAG" val="#wm#"/>
  <p:tag name="REFSHAPE" val="425899316"/>
</p:tagLst>
</file>

<file path=ppt/tags/tag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9*i*2"/>
  <p:tag name="KSO_WM_UNIT_LAYERLEVEL" val="1"/>
  <p:tag name="KSO_WM_TAG_VERSION" val="1.0"/>
  <p:tag name="KSO_WM_BEAUTIFY_FLAG" val="#wm#"/>
  <p:tag name="REFSHAPE" val="425903260"/>
</p:tagLst>
</file>

<file path=ppt/tags/tag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9*i*3"/>
  <p:tag name="KSO_WM_UNIT_LAYERLEVEL" val="1"/>
  <p:tag name="KSO_WM_TAG_VERSION" val="1.0"/>
  <p:tag name="KSO_WM_BEAUTIFY_FLAG" val="#wm#"/>
  <p:tag name="REFSHAPE" val="425902580"/>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 name="REFSHAPE" val="425892108"/>
</p:tagLst>
</file>

<file path=ppt/tags/tag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REFSHAPE" val="425901900"/>
</p:tagLst>
</file>

<file path=ppt/tags/tag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REFSHAPE" val="425900676"/>
</p:tagLst>
</file>

<file path=ppt/tags/tag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REFSHAPE" val="425901220"/>
</p:tagLst>
</file>

<file path=ppt/tags/tag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REFSHAPE" val="425899452"/>
</p:tagLst>
</file>

<file path=ppt/tags/tag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REFSHAPE" val="425899996"/>
</p:tagLst>
</file>

<file path=ppt/tags/tag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9*i*1"/>
  <p:tag name="KSO_WM_UNIT_LAYERLEVEL" val="1"/>
  <p:tag name="KSO_WM_TAG_VERSION" val="1.0"/>
  <p:tag name="KSO_WM_BEAUTIFY_FLAG" val="#wm#"/>
  <p:tag name="REFSHAPE" val="425902308"/>
</p:tagLst>
</file>

<file path=ppt/tags/tag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0*i*2"/>
  <p:tag name="KSO_WM_UNIT_LAYERLEVEL" val="1"/>
  <p:tag name="KSO_WM_TAG_VERSION" val="1.0"/>
  <p:tag name="KSO_WM_BEAUTIFY_FLAG" val="#wm#"/>
  <p:tag name="REFSHAPE" val="425900948"/>
</p:tagLst>
</file>

<file path=ppt/tags/tag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10*i*3"/>
  <p:tag name="KSO_WM_UNIT_LAYERLEVEL" val="1"/>
  <p:tag name="KSO_WM_TAG_VERSION" val="1.0"/>
  <p:tag name="KSO_WM_BEAUTIFY_FLAG" val="#wm#"/>
  <p:tag name="REFSHAPE" val="425901492"/>
</p:tagLst>
</file>

<file path=ppt/tags/tag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REFSHAPE" val="425901764"/>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 name="REFSHAPE" val="425891020"/>
</p:tagLst>
</file>

<file path=ppt/tags/tag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REFSHAPE" val="425900404"/>
</p:tagLst>
</file>

<file path=ppt/tags/tag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REFSHAPE" val="425899588"/>
</p:tagLst>
</file>

<file path=ppt/tags/tag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REFSHAPE" val="425900132"/>
</p:tagLst>
</file>

<file path=ppt/tags/tag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0*i*1"/>
  <p:tag name="KSO_WM_UNIT_LAYERLEVEL" val="1"/>
  <p:tag name="KSO_WM_TAG_VERSION" val="1.0"/>
  <p:tag name="KSO_WM_BEAUTIFY_FLAG" val="#wm#"/>
  <p:tag name="REFSHAPE" val="425902444"/>
</p:tagLst>
</file>

<file path=ppt/tags/tag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REFSHAPE" val="425902716"/>
</p:tagLst>
</file>

<file path=ppt/tags/tag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REFSHAPE" val="425902852"/>
</p:tagLst>
</file>

<file path=ppt/tags/tag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REFSHAPE" val="425902988"/>
</p:tagLst>
</file>

<file path=ppt/tags/tag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REFSHAPE" val="425903124"/>
</p:tagLst>
</file>

<file path=ppt/tags/tag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REFSHAPE" val="425904076"/>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 name="REFSHAPE" val="425892380"/>
</p:tagLst>
</file>

<file path=ppt/tags/tag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REFSHAPE" val="425904620"/>
</p:tagLst>
</file>

<file path=ppt/tags/tag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REFSHAPE" val="425905708"/>
</p:tagLst>
</file>

<file path=ppt/tags/tag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REFSHAPE" val="425906932"/>
</p:tagLst>
</file>

<file path=ppt/tags/tag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2*i*2"/>
  <p:tag name="KSO_WM_UNIT_LAYERLEVEL" val="1"/>
  <p:tag name="KSO_WM_TAG_VERSION" val="1.0"/>
  <p:tag name="KSO_WM_BEAUTIFY_FLAG" val="#wm#"/>
  <p:tag name="KSO_WM_SLIDE_BACKGROUND_TYPE" val="general"/>
  <p:tag name="KSO_WM_SLIDE_BK_DARK_LIGHT" val="2"/>
  <p:tag name="REFSHAPE" val="425907068"/>
</p:tagLst>
</file>

<file path=ppt/tags/tag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12*i*3"/>
  <p:tag name="KSO_WM_UNIT_LAYERLEVEL" val="1"/>
  <p:tag name="KSO_WM_TAG_VERSION" val="1.0"/>
  <p:tag name="KSO_WM_BEAUTIFY_FLAG" val="#wm#"/>
  <p:tag name="KSO_WM_SLIDE_BACKGROUND_TYPE" val="general"/>
  <p:tag name="KSO_WM_SLIDE_BK_DARK_LIGHT" val="2"/>
  <p:tag name="REFSHAPE" val="425907476"/>
</p:tagLst>
</file>

<file path=ppt/tags/tag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2*i*1"/>
  <p:tag name="KSO_WM_UNIT_LAYERLEVEL" val="1"/>
  <p:tag name="KSO_WM_TAG_VERSION" val="1.0"/>
  <p:tag name="KSO_WM_BEAUTIFY_FLAG" val="#wm#"/>
  <p:tag name="KSO_WM_SLIDE_BACKGROUND_TYPE" val="general"/>
  <p:tag name="KSO_WM_SLIDE_BK_DARK_LIGHT" val="2"/>
  <p:tag name="REFSHAPE" val="425904756"/>
</p:tagLst>
</file>

<file path=ppt/tags/tag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REFSHAPE" val="425903804"/>
</p:tagLst>
</file>

<file path=ppt/tags/tag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REFSHAPE" val="425905980"/>
</p:tagLst>
</file>

<file path=ppt/tags/tag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REFSHAPE" val="425904212"/>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Office 主题​​">
  <a:themeElements>
    <a:clrScheme name="A20200240">
      <a:dk1>
        <a:srgbClr val="000000"/>
      </a:dk1>
      <a:lt1>
        <a:srgbClr val="FFFFFF"/>
      </a:lt1>
      <a:dk2>
        <a:srgbClr val="E3F2F1"/>
      </a:dk2>
      <a:lt2>
        <a:srgbClr val="FFFFFF"/>
      </a:lt2>
      <a:accent1>
        <a:srgbClr val="4FFBF6"/>
      </a:accent1>
      <a:accent2>
        <a:srgbClr val="70DBF4"/>
      </a:accent2>
      <a:accent3>
        <a:srgbClr val="78B9F5"/>
      </a:accent3>
      <a:accent4>
        <a:srgbClr val="8096F4"/>
      </a:accent4>
      <a:accent5>
        <a:srgbClr val="8C73F4"/>
      </a:accent5>
      <a:accent6>
        <a:srgbClr val="9951F6"/>
      </a:accent6>
      <a:hlink>
        <a:srgbClr val="304FFC"/>
      </a:hlink>
      <a:folHlink>
        <a:srgbClr val="492067"/>
      </a:folHlink>
    </a:clrScheme>
    <a:fontScheme name="商务风">
      <a:majorFont>
        <a:latin typeface="微软雅黑"/>
        <a:ea typeface="汉仪旗黑-85S"/>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Office 主题​​">
  <a:themeElements>
    <a:clrScheme name="自定义 105">
      <a:dk1>
        <a:srgbClr val="000000"/>
      </a:dk1>
      <a:lt1>
        <a:srgbClr val="FFFFFF"/>
      </a:lt1>
      <a:dk2>
        <a:srgbClr val="48A2A0"/>
      </a:dk2>
      <a:lt2>
        <a:srgbClr val="FFFFFF"/>
      </a:lt2>
      <a:accent1>
        <a:srgbClr val="48A2A0"/>
      </a:accent1>
      <a:accent2>
        <a:srgbClr val="48A2A0"/>
      </a:accent2>
      <a:accent3>
        <a:srgbClr val="48A2A0"/>
      </a:accent3>
      <a:accent4>
        <a:srgbClr val="48A2A0"/>
      </a:accent4>
      <a:accent5>
        <a:srgbClr val="A4D6D5"/>
      </a:accent5>
      <a:accent6>
        <a:srgbClr val="FFFFFF"/>
      </a:accent6>
      <a:hlink>
        <a:srgbClr val="0563C1"/>
      </a:hlink>
      <a:folHlink>
        <a:srgbClr val="954F72"/>
      </a:folHlink>
    </a:clrScheme>
    <a:fontScheme name="自定义 7">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653</Words>
  <Application>WPS 演示</Application>
  <PresentationFormat>自定义</PresentationFormat>
  <Paragraphs>83</Paragraphs>
  <Slides>11</Slides>
  <Notes>1</Notes>
  <HiddenSlides>0</HiddenSlides>
  <MMClips>0</MMClips>
  <ScaleCrop>false</ScaleCrop>
  <HeadingPairs>
    <vt:vector size="6" baseType="variant">
      <vt:variant>
        <vt:lpstr>已用的字体</vt:lpstr>
      </vt:variant>
      <vt:variant>
        <vt:i4>11</vt:i4>
      </vt:variant>
      <vt:variant>
        <vt:lpstr>主题</vt:lpstr>
      </vt:variant>
      <vt:variant>
        <vt:i4>3</vt:i4>
      </vt:variant>
      <vt:variant>
        <vt:lpstr>幻灯片标题</vt:lpstr>
      </vt:variant>
      <vt:variant>
        <vt:i4>11</vt:i4>
      </vt:variant>
    </vt:vector>
  </HeadingPairs>
  <TitlesOfParts>
    <vt:vector size="25" baseType="lpstr">
      <vt:lpstr>Arial</vt:lpstr>
      <vt:lpstr>宋体</vt:lpstr>
      <vt:lpstr>Wingdings</vt:lpstr>
      <vt:lpstr>Calibri</vt:lpstr>
      <vt:lpstr>Calibri Light</vt:lpstr>
      <vt:lpstr>微软雅黑</vt:lpstr>
      <vt:lpstr>汉仪旗黑-85S</vt:lpstr>
      <vt:lpstr>黑体</vt:lpstr>
      <vt:lpstr>Segoe UI</vt:lpstr>
      <vt:lpstr>Wingdings</vt:lpstr>
      <vt:lpstr>Arial Unicode MS</vt:lpstr>
      <vt:lpstr>Office 主题</vt:lpstr>
      <vt:lpstr>2_Office 主题​​</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Thanks</vt:lpstr>
    </vt:vector>
  </TitlesOfParts>
  <Company>Microsoft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简单点</cp:lastModifiedBy>
  <cp:revision>50</cp:revision>
  <dcterms:created xsi:type="dcterms:W3CDTF">2019-07-11T03:12:00Z</dcterms:created>
  <dcterms:modified xsi:type="dcterms:W3CDTF">2020-04-15T14:56:59Z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2052-11.1.0.9584</vt:lpwstr>
  </property>
</Properties>
</file>